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59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  <p:sldMasterId id="2147484035" r:id="rId2"/>
  </p:sldMasterIdLst>
  <p:notesMasterIdLst>
    <p:notesMasterId r:id="rId41"/>
  </p:notesMasterIdLst>
  <p:handoutMasterIdLst>
    <p:handoutMasterId r:id="rId42"/>
  </p:handoutMasterIdLst>
  <p:sldIdLst>
    <p:sldId id="538" r:id="rId3"/>
    <p:sldId id="870" r:id="rId4"/>
    <p:sldId id="871" r:id="rId5"/>
    <p:sldId id="264" r:id="rId6"/>
    <p:sldId id="265" r:id="rId7"/>
    <p:sldId id="266" r:id="rId8"/>
    <p:sldId id="872" r:id="rId9"/>
    <p:sldId id="874" r:id="rId10"/>
    <p:sldId id="873" r:id="rId11"/>
    <p:sldId id="674" r:id="rId12"/>
    <p:sldId id="675" r:id="rId13"/>
    <p:sldId id="673" r:id="rId14"/>
    <p:sldId id="676" r:id="rId15"/>
    <p:sldId id="678" r:id="rId16"/>
    <p:sldId id="680" r:id="rId17"/>
    <p:sldId id="677" r:id="rId18"/>
    <p:sldId id="679" r:id="rId19"/>
    <p:sldId id="681" r:id="rId20"/>
    <p:sldId id="869" r:id="rId21"/>
    <p:sldId id="654" r:id="rId22"/>
    <p:sldId id="260" r:id="rId23"/>
    <p:sldId id="867" r:id="rId24"/>
    <p:sldId id="861" r:id="rId25"/>
    <p:sldId id="868" r:id="rId26"/>
    <p:sldId id="548" r:id="rId27"/>
    <p:sldId id="269" r:id="rId28"/>
    <p:sldId id="270" r:id="rId29"/>
    <p:sldId id="671" r:id="rId30"/>
    <p:sldId id="275" r:id="rId31"/>
    <p:sldId id="519" r:id="rId32"/>
    <p:sldId id="658" r:id="rId33"/>
    <p:sldId id="659" r:id="rId34"/>
    <p:sldId id="535" r:id="rId35"/>
    <p:sldId id="669" r:id="rId36"/>
    <p:sldId id="657" r:id="rId37"/>
    <p:sldId id="518" r:id="rId38"/>
    <p:sldId id="465" r:id="rId39"/>
    <p:sldId id="285" r:id="rId40"/>
  </p:sldIdLst>
  <p:sldSz cx="9144000" cy="5143500" type="screen16x9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6" userDrawn="1">
          <p15:clr>
            <a:srgbClr val="A4A3A4"/>
          </p15:clr>
        </p15:guide>
        <p15:guide id="3" pos="295" userDrawn="1">
          <p15:clr>
            <a:srgbClr val="A4A3A4"/>
          </p15:clr>
        </p15:guide>
        <p15:guide id="4" pos="5465" userDrawn="1">
          <p15:clr>
            <a:srgbClr val="A4A3A4"/>
          </p15:clr>
        </p15:guide>
        <p15:guide id="6" orient="horz" pos="2981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521" userDrawn="1">
          <p15:clr>
            <a:srgbClr val="A4A3A4"/>
          </p15:clr>
        </p15:guide>
        <p15:guide id="9" pos="5239" userDrawn="1">
          <p15:clr>
            <a:srgbClr val="A4A3A4"/>
          </p15:clr>
        </p15:guide>
        <p15:guide id="10" orient="horz" pos="1756" userDrawn="1">
          <p15:clr>
            <a:srgbClr val="A4A3A4"/>
          </p15:clr>
        </p15:guide>
        <p15:guide id="11" orient="horz" pos="1393" userDrawn="1">
          <p15:clr>
            <a:srgbClr val="A4A3A4"/>
          </p15:clr>
        </p15:guide>
        <p15:guide id="12" pos="33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608A"/>
    <a:srgbClr val="FCEAE4"/>
    <a:srgbClr val="FFFFFF"/>
    <a:srgbClr val="F4B39B"/>
    <a:srgbClr val="EF8C6A"/>
    <a:srgbClr val="9E3611"/>
    <a:srgbClr val="4299D4"/>
    <a:srgbClr val="D34817"/>
    <a:srgbClr val="69240C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99FEB3-0C59-4FE1-8D14-91408CAE1773}" v="5196" dt="2023-02-07T15:38:34.807"/>
    <p1510:client id="{46492AF7-C524-4054-933C-52C9AC9C61F9}" v="296" dt="2023-02-08T03:44:15.9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Gaya Medium 2 - Akse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353" autoAdjust="0"/>
  </p:normalViewPr>
  <p:slideViewPr>
    <p:cSldViewPr showGuides="1">
      <p:cViewPr varScale="1">
        <p:scale>
          <a:sx n="52" d="100"/>
          <a:sy n="52" d="100"/>
        </p:scale>
        <p:origin x="36" y="648"/>
      </p:cViewPr>
      <p:guideLst>
        <p:guide orient="horz" pos="486"/>
        <p:guide pos="295"/>
        <p:guide pos="5465"/>
        <p:guide orient="horz" pos="2981"/>
        <p:guide pos="2880"/>
        <p:guide pos="521"/>
        <p:guide pos="5239"/>
        <p:guide orient="horz" pos="1756"/>
        <p:guide orient="horz" pos="1393"/>
        <p:guide pos="33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88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ny jimyy" userId="cffe797454f91e79" providerId="LiveId" clId="{46492AF7-C524-4054-933C-52C9AC9C61F9}"/>
    <pc:docChg chg="custSel addSld delSld modSld sldOrd">
      <pc:chgData name="henny jimyy" userId="cffe797454f91e79" providerId="LiveId" clId="{46492AF7-C524-4054-933C-52C9AC9C61F9}" dt="2023-02-08T04:01:59.678" v="328"/>
      <pc:docMkLst>
        <pc:docMk/>
      </pc:docMkLst>
      <pc:sldChg chg="del">
        <pc:chgData name="henny jimyy" userId="cffe797454f91e79" providerId="LiveId" clId="{46492AF7-C524-4054-933C-52C9AC9C61F9}" dt="2023-02-08T03:44:41.633" v="325" actId="2696"/>
        <pc:sldMkLst>
          <pc:docMk/>
          <pc:sldMk cId="246972183" sldId="373"/>
        </pc:sldMkLst>
      </pc:sldChg>
      <pc:sldChg chg="ord">
        <pc:chgData name="henny jimyy" userId="cffe797454f91e79" providerId="LiveId" clId="{46492AF7-C524-4054-933C-52C9AC9C61F9}" dt="2023-02-08T04:01:59.678" v="328"/>
        <pc:sldMkLst>
          <pc:docMk/>
          <pc:sldMk cId="3406690394" sldId="487"/>
        </pc:sldMkLst>
      </pc:sldChg>
      <pc:sldChg chg="modSp mod">
        <pc:chgData name="henny jimyy" userId="cffe797454f91e79" providerId="LiveId" clId="{46492AF7-C524-4054-933C-52C9AC9C61F9}" dt="2023-02-08T03:15:02.250" v="52" actId="1076"/>
        <pc:sldMkLst>
          <pc:docMk/>
          <pc:sldMk cId="3831596613" sldId="519"/>
        </pc:sldMkLst>
        <pc:spChg chg="mod">
          <ac:chgData name="henny jimyy" userId="cffe797454f91e79" providerId="LiveId" clId="{46492AF7-C524-4054-933C-52C9AC9C61F9}" dt="2023-02-08T03:15:02.250" v="52" actId="1076"/>
          <ac:spMkLst>
            <pc:docMk/>
            <pc:sldMk cId="3831596613" sldId="519"/>
            <ac:spMk id="2" creationId="{3F9AFD0A-7D1A-6A37-A206-1ABECA6DD4FA}"/>
          </ac:spMkLst>
        </pc:spChg>
      </pc:sldChg>
      <pc:sldChg chg="del">
        <pc:chgData name="henny jimyy" userId="cffe797454f91e79" providerId="LiveId" clId="{46492AF7-C524-4054-933C-52C9AC9C61F9}" dt="2023-02-08T03:45:01.754" v="326" actId="2696"/>
        <pc:sldMkLst>
          <pc:docMk/>
          <pc:sldMk cId="41636433" sldId="542"/>
        </pc:sldMkLst>
      </pc:sldChg>
      <pc:sldChg chg="delSp modSp mod ord">
        <pc:chgData name="henny jimyy" userId="cffe797454f91e79" providerId="LiveId" clId="{46492AF7-C524-4054-933C-52C9AC9C61F9}" dt="2023-02-08T03:01:19.348" v="7" actId="14100"/>
        <pc:sldMkLst>
          <pc:docMk/>
          <pc:sldMk cId="3374702976" sldId="652"/>
        </pc:sldMkLst>
        <pc:spChg chg="del">
          <ac:chgData name="henny jimyy" userId="cffe797454f91e79" providerId="LiveId" clId="{46492AF7-C524-4054-933C-52C9AC9C61F9}" dt="2023-02-08T02:37:22.582" v="4" actId="478"/>
          <ac:spMkLst>
            <pc:docMk/>
            <pc:sldMk cId="3374702976" sldId="652"/>
            <ac:spMk id="8" creationId="{12F0682D-E1B6-EAF5-E55F-A4852A6EF132}"/>
          </ac:spMkLst>
        </pc:spChg>
        <pc:picChg chg="mod">
          <ac:chgData name="henny jimyy" userId="cffe797454f91e79" providerId="LiveId" clId="{46492AF7-C524-4054-933C-52C9AC9C61F9}" dt="2023-02-08T03:01:19.348" v="7" actId="14100"/>
          <ac:picMkLst>
            <pc:docMk/>
            <pc:sldMk cId="3374702976" sldId="652"/>
            <ac:picMk id="3" creationId="{BFD88F70-2E18-37E3-AF74-C3A7F692D35E}"/>
          </ac:picMkLst>
        </pc:picChg>
        <pc:picChg chg="del">
          <ac:chgData name="henny jimyy" userId="cffe797454f91e79" providerId="LiveId" clId="{46492AF7-C524-4054-933C-52C9AC9C61F9}" dt="2023-02-08T02:37:19.988" v="3" actId="478"/>
          <ac:picMkLst>
            <pc:docMk/>
            <pc:sldMk cId="3374702976" sldId="652"/>
            <ac:picMk id="6" creationId="{E8390BEA-E284-4F22-EE9A-95B0DC80E43F}"/>
          </ac:picMkLst>
        </pc:picChg>
      </pc:sldChg>
      <pc:sldChg chg="del">
        <pc:chgData name="henny jimyy" userId="cffe797454f91e79" providerId="LiveId" clId="{46492AF7-C524-4054-933C-52C9AC9C61F9}" dt="2023-02-08T03:44:41.633" v="325" actId="2696"/>
        <pc:sldMkLst>
          <pc:docMk/>
          <pc:sldMk cId="2908566796" sldId="663"/>
        </pc:sldMkLst>
      </pc:sldChg>
      <pc:sldChg chg="ord">
        <pc:chgData name="henny jimyy" userId="cffe797454f91e79" providerId="LiveId" clId="{46492AF7-C524-4054-933C-52C9AC9C61F9}" dt="2023-02-08T03:36:56.058" v="57"/>
        <pc:sldMkLst>
          <pc:docMk/>
          <pc:sldMk cId="2996455126" sldId="666"/>
        </pc:sldMkLst>
      </pc:sldChg>
      <pc:sldChg chg="add">
        <pc:chgData name="henny jimyy" userId="cffe797454f91e79" providerId="LiveId" clId="{46492AF7-C524-4054-933C-52C9AC9C61F9}" dt="2023-02-08T02:37:16.028" v="2" actId="2890"/>
        <pc:sldMkLst>
          <pc:docMk/>
          <pc:sldMk cId="1876908610" sldId="671"/>
        </pc:sldMkLst>
      </pc:sldChg>
      <pc:sldChg chg="addSp delSp modSp add mod ord modAnim">
        <pc:chgData name="henny jimyy" userId="cffe797454f91e79" providerId="LiveId" clId="{46492AF7-C524-4054-933C-52C9AC9C61F9}" dt="2023-02-08T03:44:31.709" v="324" actId="1076"/>
        <pc:sldMkLst>
          <pc:docMk/>
          <pc:sldMk cId="2054739985" sldId="672"/>
        </pc:sldMkLst>
        <pc:spChg chg="add mod">
          <ac:chgData name="henny jimyy" userId="cffe797454f91e79" providerId="LiveId" clId="{46492AF7-C524-4054-933C-52C9AC9C61F9}" dt="2023-02-08T03:44:31.709" v="324" actId="1076"/>
          <ac:spMkLst>
            <pc:docMk/>
            <pc:sldMk cId="2054739985" sldId="672"/>
            <ac:spMk id="2" creationId="{A6C14C91-2B2B-C711-B93E-6160E2941233}"/>
          </ac:spMkLst>
        </pc:spChg>
        <pc:spChg chg="add mod">
          <ac:chgData name="henny jimyy" userId="cffe797454f91e79" providerId="LiveId" clId="{46492AF7-C524-4054-933C-52C9AC9C61F9}" dt="2023-02-08T03:44:26.168" v="323" actId="14100"/>
          <ac:spMkLst>
            <pc:docMk/>
            <pc:sldMk cId="2054739985" sldId="672"/>
            <ac:spMk id="4" creationId="{60E4464B-4AB8-71FC-1D5B-288D0BDC7F42}"/>
          </ac:spMkLst>
        </pc:spChg>
        <pc:spChg chg="mod">
          <ac:chgData name="henny jimyy" userId="cffe797454f91e79" providerId="LiveId" clId="{46492AF7-C524-4054-933C-52C9AC9C61F9}" dt="2023-02-08T03:38:53.547" v="65" actId="1076"/>
          <ac:spMkLst>
            <pc:docMk/>
            <pc:sldMk cId="2054739985" sldId="672"/>
            <ac:spMk id="8" creationId="{12F0682D-E1B6-EAF5-E55F-A4852A6EF132}"/>
          </ac:spMkLst>
        </pc:spChg>
        <pc:picChg chg="mod">
          <ac:chgData name="henny jimyy" userId="cffe797454f91e79" providerId="LiveId" clId="{46492AF7-C524-4054-933C-52C9AC9C61F9}" dt="2023-02-08T03:38:42.091" v="61" actId="14100"/>
          <ac:picMkLst>
            <pc:docMk/>
            <pc:sldMk cId="2054739985" sldId="672"/>
            <ac:picMk id="3" creationId="{BFD88F70-2E18-37E3-AF74-C3A7F692D35E}"/>
          </ac:picMkLst>
        </pc:picChg>
        <pc:picChg chg="del">
          <ac:chgData name="henny jimyy" userId="cffe797454f91e79" providerId="LiveId" clId="{46492AF7-C524-4054-933C-52C9AC9C61F9}" dt="2023-02-08T03:39:02.889" v="66" actId="21"/>
          <ac:picMkLst>
            <pc:docMk/>
            <pc:sldMk cId="2054739985" sldId="672"/>
            <ac:picMk id="6" creationId="{E8390BEA-E284-4F22-EE9A-95B0DC80E43F}"/>
          </ac:picMkLst>
        </pc:picChg>
      </pc:sldChg>
    </pc:docChg>
  </pc:docChgLst>
  <pc:docChgLst>
    <pc:chgData name="henny jimyy" userId="cffe797454f91e79" providerId="LiveId" clId="{8FF19B50-85CE-465F-82BD-DFAF51F53162}"/>
    <pc:docChg chg="custSel addSld modSld sldOrd">
      <pc:chgData name="henny jimyy" userId="cffe797454f91e79" providerId="LiveId" clId="{8FF19B50-85CE-465F-82BD-DFAF51F53162}" dt="2023-02-05T13:54:11.282" v="292"/>
      <pc:docMkLst>
        <pc:docMk/>
      </pc:docMkLst>
      <pc:sldChg chg="addSp delSp modSp add mod ord modAnim">
        <pc:chgData name="henny jimyy" userId="cffe797454f91e79" providerId="LiveId" clId="{8FF19B50-85CE-465F-82BD-DFAF51F53162}" dt="2023-02-05T13:54:11.282" v="292"/>
        <pc:sldMkLst>
          <pc:docMk/>
          <pc:sldMk cId="1882199388" sldId="325"/>
        </pc:sldMkLst>
        <pc:spChg chg="add mod">
          <ac:chgData name="henny jimyy" userId="cffe797454f91e79" providerId="LiveId" clId="{8FF19B50-85CE-465F-82BD-DFAF51F53162}" dt="2023-02-05T13:53:56.958" v="286" actId="1076"/>
          <ac:spMkLst>
            <pc:docMk/>
            <pc:sldMk cId="1882199388" sldId="325"/>
            <ac:spMk id="3" creationId="{5AE838EC-373D-A7C6-01A5-ADB64B285BB5}"/>
          </ac:spMkLst>
        </pc:spChg>
        <pc:spChg chg="add del mod">
          <ac:chgData name="henny jimyy" userId="cffe797454f91e79" providerId="LiveId" clId="{8FF19B50-85CE-465F-82BD-DFAF51F53162}" dt="2023-02-05T13:52:15.020" v="253" actId="21"/>
          <ac:spMkLst>
            <pc:docMk/>
            <pc:sldMk cId="1882199388" sldId="325"/>
            <ac:spMk id="6" creationId="{0CD8BF25-11F7-A44D-F1BF-AECC9569F55F}"/>
          </ac:spMkLst>
        </pc:spChg>
        <pc:spChg chg="add del mod">
          <ac:chgData name="henny jimyy" userId="cffe797454f91e79" providerId="LiveId" clId="{8FF19B50-85CE-465F-82BD-DFAF51F53162}" dt="2023-02-05T13:52:43.398" v="256" actId="21"/>
          <ac:spMkLst>
            <pc:docMk/>
            <pc:sldMk cId="1882199388" sldId="325"/>
            <ac:spMk id="7" creationId="{3AF968E2-CB1E-DCC4-ADF6-2825BB05D270}"/>
          </ac:spMkLst>
        </pc:spChg>
        <pc:spChg chg="add del mod">
          <ac:chgData name="henny jimyy" userId="cffe797454f91e79" providerId="LiveId" clId="{8FF19B50-85CE-465F-82BD-DFAF51F53162}" dt="2023-02-05T13:52:50.053" v="259" actId="21"/>
          <ac:spMkLst>
            <pc:docMk/>
            <pc:sldMk cId="1882199388" sldId="325"/>
            <ac:spMk id="8" creationId="{8B04C57E-FCA4-BB4B-C16C-0EC2B8F102BF}"/>
          </ac:spMkLst>
        </pc:spChg>
        <pc:spChg chg="mod">
          <ac:chgData name="henny jimyy" userId="cffe797454f91e79" providerId="LiveId" clId="{8FF19B50-85CE-465F-82BD-DFAF51F53162}" dt="2023-02-05T13:53:39.643" v="281" actId="1076"/>
          <ac:spMkLst>
            <pc:docMk/>
            <pc:sldMk cId="1882199388" sldId="325"/>
            <ac:spMk id="10" creationId="{0C08DB6A-92E7-4A6B-8B26-BA719F5559BF}"/>
          </ac:spMkLst>
        </pc:spChg>
        <pc:spChg chg="add mod">
          <ac:chgData name="henny jimyy" userId="cffe797454f91e79" providerId="LiveId" clId="{8FF19B50-85CE-465F-82BD-DFAF51F53162}" dt="2023-02-05T13:53:30.800" v="280" actId="20577"/>
          <ac:spMkLst>
            <pc:docMk/>
            <pc:sldMk cId="1882199388" sldId="325"/>
            <ac:spMk id="11" creationId="{E188BC63-87FC-8C57-F9AB-22096D32F8B6}"/>
          </ac:spMkLst>
        </pc:spChg>
        <pc:spChg chg="mod">
          <ac:chgData name="henny jimyy" userId="cffe797454f91e79" providerId="LiveId" clId="{8FF19B50-85CE-465F-82BD-DFAF51F53162}" dt="2023-02-05T13:53:44.458" v="282" actId="1076"/>
          <ac:spMkLst>
            <pc:docMk/>
            <pc:sldMk cId="1882199388" sldId="325"/>
            <ac:spMk id="18" creationId="{349CF05A-B334-4EA5-B654-214F88A61E2C}"/>
          </ac:spMkLst>
        </pc:spChg>
        <pc:picChg chg="add mod">
          <ac:chgData name="henny jimyy" userId="cffe797454f91e79" providerId="LiveId" clId="{8FF19B50-85CE-465F-82BD-DFAF51F53162}" dt="2023-02-05T13:53:52.907" v="285" actId="1076"/>
          <ac:picMkLst>
            <pc:docMk/>
            <pc:sldMk cId="1882199388" sldId="325"/>
            <ac:picMk id="2" creationId="{8C744F36-B848-C86F-EC31-5E3AA2DC4347}"/>
          </ac:picMkLst>
        </pc:picChg>
        <pc:picChg chg="mod">
          <ac:chgData name="henny jimyy" userId="cffe797454f91e79" providerId="LiveId" clId="{8FF19B50-85CE-465F-82BD-DFAF51F53162}" dt="2023-02-05T13:45:17.050" v="180" actId="1076"/>
          <ac:picMkLst>
            <pc:docMk/>
            <pc:sldMk cId="1882199388" sldId="325"/>
            <ac:picMk id="9" creationId="{95AB520A-9249-47B0-88E3-542952E84CB8}"/>
          </ac:picMkLst>
        </pc:picChg>
        <pc:picChg chg="add del">
          <ac:chgData name="henny jimyy" userId="cffe797454f91e79" providerId="LiveId" clId="{8FF19B50-85CE-465F-82BD-DFAF51F53162}" dt="2023-02-05T13:48:19.611" v="194"/>
          <ac:picMkLst>
            <pc:docMk/>
            <pc:sldMk cId="1882199388" sldId="325"/>
            <ac:picMk id="1026" creationId="{C4BD487B-4AC0-F008-20F8-50160F9214D1}"/>
          </ac:picMkLst>
        </pc:picChg>
        <pc:picChg chg="add del mod">
          <ac:chgData name="henny jimyy" userId="cffe797454f91e79" providerId="LiveId" clId="{8FF19B50-85CE-465F-82BD-DFAF51F53162}" dt="2023-02-05T13:52:15.020" v="253" actId="21"/>
          <ac:picMkLst>
            <pc:docMk/>
            <pc:sldMk cId="1882199388" sldId="325"/>
            <ac:picMk id="1028" creationId="{A6CEC1AB-7AC1-6EDE-14A7-7F1EB3928151}"/>
          </ac:picMkLst>
        </pc:picChg>
        <pc:picChg chg="add mod">
          <ac:chgData name="henny jimyy" userId="cffe797454f91e79" providerId="LiveId" clId="{8FF19B50-85CE-465F-82BD-DFAF51F53162}" dt="2023-02-05T13:53:08.602" v="262" actId="1076"/>
          <ac:picMkLst>
            <pc:docMk/>
            <pc:sldMk cId="1882199388" sldId="325"/>
            <ac:picMk id="1032" creationId="{BE3D450A-7334-F23D-5263-54F3BBB05157}"/>
          </ac:picMkLst>
        </pc:picChg>
      </pc:sldChg>
      <pc:sldChg chg="addSp delSp modSp mod ord delAnim modAnim">
        <pc:chgData name="henny jimyy" userId="cffe797454f91e79" providerId="LiveId" clId="{8FF19B50-85CE-465F-82BD-DFAF51F53162}" dt="2023-02-05T13:54:09.124" v="290"/>
        <pc:sldMkLst>
          <pc:docMk/>
          <pc:sldMk cId="2622846026" sldId="538"/>
        </pc:sldMkLst>
        <pc:spChg chg="add mod">
          <ac:chgData name="henny jimyy" userId="cffe797454f91e79" providerId="LiveId" clId="{8FF19B50-85CE-465F-82BD-DFAF51F53162}" dt="2023-02-05T13:11:43.406" v="96" actId="255"/>
          <ac:spMkLst>
            <pc:docMk/>
            <pc:sldMk cId="2622846026" sldId="538"/>
            <ac:spMk id="2" creationId="{F20DE8C7-8AB2-D61E-A9C3-5DF4A551E395}"/>
          </ac:spMkLst>
        </pc:spChg>
        <pc:spChg chg="del">
          <ac:chgData name="henny jimyy" userId="cffe797454f91e79" providerId="LiveId" clId="{8FF19B50-85CE-465F-82BD-DFAF51F53162}" dt="2023-02-05T13:10:49.297" v="89" actId="478"/>
          <ac:spMkLst>
            <pc:docMk/>
            <pc:sldMk cId="2622846026" sldId="538"/>
            <ac:spMk id="14" creationId="{00D78267-AA7D-44E5-8D92-41E80D7310BC}"/>
          </ac:spMkLst>
        </pc:spChg>
        <pc:spChg chg="del">
          <ac:chgData name="henny jimyy" userId="cffe797454f91e79" providerId="LiveId" clId="{8FF19B50-85CE-465F-82BD-DFAF51F53162}" dt="2023-02-05T13:11:03.546" v="92" actId="21"/>
          <ac:spMkLst>
            <pc:docMk/>
            <pc:sldMk cId="2622846026" sldId="538"/>
            <ac:spMk id="15" creationId="{9F27553D-3B7A-4D24-9E8C-8511C8AC6180}"/>
          </ac:spMkLst>
        </pc:spChg>
        <pc:picChg chg="mod">
          <ac:chgData name="henny jimyy" userId="cffe797454f91e79" providerId="LiveId" clId="{8FF19B50-85CE-465F-82BD-DFAF51F53162}" dt="2023-02-05T13:10:43.430" v="88" actId="14826"/>
          <ac:picMkLst>
            <pc:docMk/>
            <pc:sldMk cId="2622846026" sldId="538"/>
            <ac:picMk id="9" creationId="{D04C4EBD-169B-46D0-BE3A-4ECECA8FBFD2}"/>
          </ac:picMkLst>
        </pc:picChg>
      </pc:sldChg>
      <pc:sldChg chg="delSp modSp mod delAnim">
        <pc:chgData name="henny jimyy" userId="cffe797454f91e79" providerId="LiveId" clId="{8FF19B50-85CE-465F-82BD-DFAF51F53162}" dt="2023-02-05T13:13:13.389" v="102" actId="478"/>
        <pc:sldMkLst>
          <pc:docMk/>
          <pc:sldMk cId="845863915" sldId="561"/>
        </pc:sldMkLst>
        <pc:spChg chg="del">
          <ac:chgData name="henny jimyy" userId="cffe797454f91e79" providerId="LiveId" clId="{8FF19B50-85CE-465F-82BD-DFAF51F53162}" dt="2023-02-05T13:13:12.035" v="101" actId="478"/>
          <ac:spMkLst>
            <pc:docMk/>
            <pc:sldMk cId="845863915" sldId="561"/>
            <ac:spMk id="13" creationId="{EBBC87CC-CFAC-403B-9109-7EB128C3E312}"/>
          </ac:spMkLst>
        </pc:spChg>
        <pc:spChg chg="del mod">
          <ac:chgData name="henny jimyy" userId="cffe797454f91e79" providerId="LiveId" clId="{8FF19B50-85CE-465F-82BD-DFAF51F53162}" dt="2023-02-05T13:13:10.172" v="100" actId="478"/>
          <ac:spMkLst>
            <pc:docMk/>
            <pc:sldMk cId="845863915" sldId="561"/>
            <ac:spMk id="15" creationId="{C7BC0465-2FB2-44B6-BE4A-079DEBAC55DA}"/>
          </ac:spMkLst>
        </pc:spChg>
        <pc:spChg chg="del">
          <ac:chgData name="henny jimyy" userId="cffe797454f91e79" providerId="LiveId" clId="{8FF19B50-85CE-465F-82BD-DFAF51F53162}" dt="2023-02-05T13:13:13.389" v="102" actId="478"/>
          <ac:spMkLst>
            <pc:docMk/>
            <pc:sldMk cId="845863915" sldId="561"/>
            <ac:spMk id="22" creationId="{B5E4A323-60F2-4543-9D13-C271A8ED848F}"/>
          </ac:spMkLst>
        </pc:spChg>
      </pc:sldChg>
      <pc:sldChg chg="delSp modSp mod delAnim modAnim">
        <pc:chgData name="henny jimyy" userId="cffe797454f91e79" providerId="LiveId" clId="{8FF19B50-85CE-465F-82BD-DFAF51F53162}" dt="2023-02-05T13:12:27.448" v="98" actId="14100"/>
        <pc:sldMkLst>
          <pc:docMk/>
          <pc:sldMk cId="1948077621" sldId="562"/>
        </pc:sldMkLst>
        <pc:spChg chg="del">
          <ac:chgData name="henny jimyy" userId="cffe797454f91e79" providerId="LiveId" clId="{8FF19B50-85CE-465F-82BD-DFAF51F53162}" dt="2023-02-05T12:58:42.129" v="0" actId="478"/>
          <ac:spMkLst>
            <pc:docMk/>
            <pc:sldMk cId="1948077621" sldId="562"/>
            <ac:spMk id="15" creationId="{95E48BBA-A04A-40E3-A593-7D103F12F6A4}"/>
          </ac:spMkLst>
        </pc:spChg>
        <pc:spChg chg="mod">
          <ac:chgData name="henny jimyy" userId="cffe797454f91e79" providerId="LiveId" clId="{8FF19B50-85CE-465F-82BD-DFAF51F53162}" dt="2023-02-05T12:59:49.671" v="78" actId="255"/>
          <ac:spMkLst>
            <pc:docMk/>
            <pc:sldMk cId="1948077621" sldId="562"/>
            <ac:spMk id="16" creationId="{2626C212-ED91-468D-B319-FD6DBFA01B02}"/>
          </ac:spMkLst>
        </pc:spChg>
        <pc:picChg chg="mod">
          <ac:chgData name="henny jimyy" userId="cffe797454f91e79" providerId="LiveId" clId="{8FF19B50-85CE-465F-82BD-DFAF51F53162}" dt="2023-02-05T13:12:27.448" v="98" actId="14100"/>
          <ac:picMkLst>
            <pc:docMk/>
            <pc:sldMk cId="1948077621" sldId="562"/>
            <ac:picMk id="20" creationId="{22AAAF3A-0D60-4C31-BCAA-809D3A62EAAC}"/>
          </ac:picMkLst>
        </pc:picChg>
      </pc:sldChg>
    </pc:docChg>
  </pc:docChgLst>
  <pc:docChgLst>
    <pc:chgData name="henny jimyy" userId="cffe797454f91e79" providerId="LiveId" clId="{2199FEB3-0C59-4FE1-8D14-91408CAE1773}"/>
    <pc:docChg chg="undo custSel addSld delSld modSld sldOrd modMainMaster">
      <pc:chgData name="henny jimyy" userId="cffe797454f91e79" providerId="LiveId" clId="{2199FEB3-0C59-4FE1-8D14-91408CAE1773}" dt="2023-02-07T15:49:15.101" v="9751"/>
      <pc:docMkLst>
        <pc:docMk/>
      </pc:docMkLst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3270531337" sldId="256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28372763" sldId="257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1226378753" sldId="259"/>
        </pc:sldMkLst>
      </pc:sldChg>
      <pc:sldChg chg="modSp mod">
        <pc:chgData name="henny jimyy" userId="cffe797454f91e79" providerId="LiveId" clId="{2199FEB3-0C59-4FE1-8D14-91408CAE1773}" dt="2023-02-06T00:47:17.021" v="164" actId="14826"/>
        <pc:sldMkLst>
          <pc:docMk/>
          <pc:sldMk cId="1882199388" sldId="325"/>
        </pc:sldMkLst>
        <pc:picChg chg="mod">
          <ac:chgData name="henny jimyy" userId="cffe797454f91e79" providerId="LiveId" clId="{2199FEB3-0C59-4FE1-8D14-91408CAE1773}" dt="2023-02-06T00:47:17.021" v="164" actId="14826"/>
          <ac:picMkLst>
            <pc:docMk/>
            <pc:sldMk cId="1882199388" sldId="325"/>
            <ac:picMk id="9" creationId="{95AB520A-9249-47B0-88E3-542952E84CB8}"/>
          </ac:picMkLst>
        </pc:picChg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2261316250" sldId="365"/>
        </pc:sldMkLst>
      </pc:sldChg>
      <pc:sldChg chg="addSp delSp modSp mod ord delAnim modAnim">
        <pc:chgData name="henny jimyy" userId="cffe797454f91e79" providerId="LiveId" clId="{2199FEB3-0C59-4FE1-8D14-91408CAE1773}" dt="2023-02-07T15:40:21.429" v="9602"/>
        <pc:sldMkLst>
          <pc:docMk/>
          <pc:sldMk cId="246972183" sldId="373"/>
        </pc:sldMkLst>
        <pc:spChg chg="mod">
          <ac:chgData name="henny jimyy" userId="cffe797454f91e79" providerId="LiveId" clId="{2199FEB3-0C59-4FE1-8D14-91408CAE1773}" dt="2023-02-06T05:50:37.693" v="4397"/>
          <ac:spMkLst>
            <pc:docMk/>
            <pc:sldMk cId="246972183" sldId="373"/>
            <ac:spMk id="3" creationId="{44B16607-E2A1-A60F-E960-8592506470E0}"/>
          </ac:spMkLst>
        </pc:spChg>
        <pc:spChg chg="mod">
          <ac:chgData name="henny jimyy" userId="cffe797454f91e79" providerId="LiveId" clId="{2199FEB3-0C59-4FE1-8D14-91408CAE1773}" dt="2023-02-06T05:50:37.693" v="4397"/>
          <ac:spMkLst>
            <pc:docMk/>
            <pc:sldMk cId="246972183" sldId="373"/>
            <ac:spMk id="4" creationId="{2F2D25E1-1306-76DF-D924-91128C422BA0}"/>
          </ac:spMkLst>
        </pc:spChg>
        <pc:spChg chg="mod">
          <ac:chgData name="henny jimyy" userId="cffe797454f91e79" providerId="LiveId" clId="{2199FEB3-0C59-4FE1-8D14-91408CAE1773}" dt="2023-02-06T05:50:37.693" v="4397"/>
          <ac:spMkLst>
            <pc:docMk/>
            <pc:sldMk cId="246972183" sldId="373"/>
            <ac:spMk id="5" creationId="{73CCCC3C-4C2A-6F36-B998-AAFCB3B3DCC2}"/>
          </ac:spMkLst>
        </pc:spChg>
        <pc:spChg chg="add mod">
          <ac:chgData name="henny jimyy" userId="cffe797454f91e79" providerId="LiveId" clId="{2199FEB3-0C59-4FE1-8D14-91408CAE1773}" dt="2023-02-06T05:59:23.630" v="4555" actId="1076"/>
          <ac:spMkLst>
            <pc:docMk/>
            <pc:sldMk cId="246972183" sldId="373"/>
            <ac:spMk id="6" creationId="{183F2F87-2F23-DCE9-60D1-6C47714AD1EA}"/>
          </ac:spMkLst>
        </pc:spChg>
        <pc:spChg chg="mod">
          <ac:chgData name="henny jimyy" userId="cffe797454f91e79" providerId="LiveId" clId="{2199FEB3-0C59-4FE1-8D14-91408CAE1773}" dt="2023-02-06T05:53:27.641" v="4513"/>
          <ac:spMkLst>
            <pc:docMk/>
            <pc:sldMk cId="246972183" sldId="373"/>
            <ac:spMk id="8" creationId="{8D808A90-2954-24A9-5774-04FD6FA776B6}"/>
          </ac:spMkLst>
        </pc:spChg>
        <pc:spChg chg="mod">
          <ac:chgData name="henny jimyy" userId="cffe797454f91e79" providerId="LiveId" clId="{2199FEB3-0C59-4FE1-8D14-91408CAE1773}" dt="2023-02-06T05:53:27.641" v="4513"/>
          <ac:spMkLst>
            <pc:docMk/>
            <pc:sldMk cId="246972183" sldId="373"/>
            <ac:spMk id="9" creationId="{19EB2C10-0FE2-AE06-231C-224F4BBC2AB4}"/>
          </ac:spMkLst>
        </pc:spChg>
        <pc:spChg chg="mod">
          <ac:chgData name="henny jimyy" userId="cffe797454f91e79" providerId="LiveId" clId="{2199FEB3-0C59-4FE1-8D14-91408CAE1773}" dt="2023-02-06T05:53:27.641" v="4513"/>
          <ac:spMkLst>
            <pc:docMk/>
            <pc:sldMk cId="246972183" sldId="373"/>
            <ac:spMk id="10" creationId="{9D63DEE2-ED54-C718-A795-709122B52F8F}"/>
          </ac:spMkLst>
        </pc:spChg>
        <pc:spChg chg="add mod">
          <ac:chgData name="henny jimyy" userId="cffe797454f91e79" providerId="LiveId" clId="{2199FEB3-0C59-4FE1-8D14-91408CAE1773}" dt="2023-02-07T14:33:36.094" v="9330" actId="14100"/>
          <ac:spMkLst>
            <pc:docMk/>
            <pc:sldMk cId="246972183" sldId="373"/>
            <ac:spMk id="11" creationId="{1AD29FCC-BC27-2D36-C9F8-656009F82152}"/>
          </ac:spMkLst>
        </pc:spChg>
        <pc:spChg chg="mod">
          <ac:chgData name="henny jimyy" userId="cffe797454f91e79" providerId="LiveId" clId="{2199FEB3-0C59-4FE1-8D14-91408CAE1773}" dt="2023-02-06T05:51:38.547" v="4411" actId="207"/>
          <ac:spMkLst>
            <pc:docMk/>
            <pc:sldMk cId="246972183" sldId="373"/>
            <ac:spMk id="13" creationId="{00000000-0000-0000-0000-000000000000}"/>
          </ac:spMkLst>
        </pc:spChg>
        <pc:spChg chg="del">
          <ac:chgData name="henny jimyy" userId="cffe797454f91e79" providerId="LiveId" clId="{2199FEB3-0C59-4FE1-8D14-91408CAE1773}" dt="2023-02-06T05:51:07.918" v="4408" actId="478"/>
          <ac:spMkLst>
            <pc:docMk/>
            <pc:sldMk cId="246972183" sldId="373"/>
            <ac:spMk id="14" creationId="{00000000-0000-0000-0000-000000000000}"/>
          </ac:spMkLst>
        </pc:spChg>
        <pc:spChg chg="del">
          <ac:chgData name="henny jimyy" userId="cffe797454f91e79" providerId="LiveId" clId="{2199FEB3-0C59-4FE1-8D14-91408CAE1773}" dt="2023-02-06T05:53:45.712" v="4518" actId="478"/>
          <ac:spMkLst>
            <pc:docMk/>
            <pc:sldMk cId="246972183" sldId="373"/>
            <ac:spMk id="15" creationId="{00000000-0000-0000-0000-000000000000}"/>
          </ac:spMkLst>
        </pc:spChg>
        <pc:spChg chg="mod">
          <ac:chgData name="henny jimyy" userId="cffe797454f91e79" providerId="LiveId" clId="{2199FEB3-0C59-4FE1-8D14-91408CAE1773}" dt="2023-02-06T05:45:43.843" v="4153" actId="1076"/>
          <ac:spMkLst>
            <pc:docMk/>
            <pc:sldMk cId="246972183" sldId="373"/>
            <ac:spMk id="16" creationId="{00000000-0000-0000-0000-000000000000}"/>
          </ac:spMkLst>
        </pc:spChg>
        <pc:grpChg chg="add mod">
          <ac:chgData name="henny jimyy" userId="cffe797454f91e79" providerId="LiveId" clId="{2199FEB3-0C59-4FE1-8D14-91408CAE1773}" dt="2023-02-06T05:50:57.015" v="4404" actId="1076"/>
          <ac:grpSpMkLst>
            <pc:docMk/>
            <pc:sldMk cId="246972183" sldId="373"/>
            <ac:grpSpMk id="2" creationId="{65691E48-C9BD-7496-07F2-05DB6993AC92}"/>
          </ac:grpSpMkLst>
        </pc:grpChg>
        <pc:grpChg chg="add mod">
          <ac:chgData name="henny jimyy" userId="cffe797454f91e79" providerId="LiveId" clId="{2199FEB3-0C59-4FE1-8D14-91408CAE1773}" dt="2023-02-06T05:53:32.717" v="4514" actId="1076"/>
          <ac:grpSpMkLst>
            <pc:docMk/>
            <pc:sldMk cId="246972183" sldId="373"/>
            <ac:grpSpMk id="7" creationId="{DAC895BD-E1E9-F712-6FAE-4F3E3F2BB8DD}"/>
          </ac:grpSpMkLst>
        </pc:grpChg>
        <pc:grpChg chg="mod">
          <ac:chgData name="henny jimyy" userId="cffe797454f91e79" providerId="LiveId" clId="{2199FEB3-0C59-4FE1-8D14-91408CAE1773}" dt="2023-02-06T05:50:19.262" v="4393" actId="1076"/>
          <ac:grpSpMkLst>
            <pc:docMk/>
            <pc:sldMk cId="246972183" sldId="373"/>
            <ac:grpSpMk id="40" creationId="{A9D231F7-E80B-48F1-BF17-12E3465314F2}"/>
          </ac:grpSpMkLst>
        </pc:grpChg>
        <pc:grpChg chg="del mod">
          <ac:chgData name="henny jimyy" userId="cffe797454f91e79" providerId="LiveId" clId="{2199FEB3-0C59-4FE1-8D14-91408CAE1773}" dt="2023-02-06T05:50:39.646" v="4398" actId="478"/>
          <ac:grpSpMkLst>
            <pc:docMk/>
            <pc:sldMk cId="246972183" sldId="373"/>
            <ac:grpSpMk id="41" creationId="{27C3CB95-3610-4D47-9563-CBE7F9645DE7}"/>
          </ac:grpSpMkLst>
        </pc:grpChg>
        <pc:grpChg chg="del mod">
          <ac:chgData name="henny jimyy" userId="cffe797454f91e79" providerId="LiveId" clId="{2199FEB3-0C59-4FE1-8D14-91408CAE1773}" dt="2023-02-06T05:50:40.833" v="4399" actId="478"/>
          <ac:grpSpMkLst>
            <pc:docMk/>
            <pc:sldMk cId="246972183" sldId="373"/>
            <ac:grpSpMk id="42" creationId="{B1219519-F8DF-4F40-B0AC-9B0D23AFDEFC}"/>
          </ac:grpSpMkLst>
        </pc:grpChg>
        <pc:picChg chg="mod">
          <ac:chgData name="henny jimyy" userId="cffe797454f91e79" providerId="LiveId" clId="{2199FEB3-0C59-4FE1-8D14-91408CAE1773}" dt="2023-02-06T05:50:25.869" v="4395" actId="1076"/>
          <ac:picMkLst>
            <pc:docMk/>
            <pc:sldMk cId="246972183" sldId="373"/>
            <ac:picMk id="37" creationId="{F723E3C8-2D07-498A-BE3A-7AAF19D10944}"/>
          </ac:picMkLst>
        </pc:picChg>
        <pc:picChg chg="mod ord">
          <ac:chgData name="henny jimyy" userId="cffe797454f91e79" providerId="LiveId" clId="{2199FEB3-0C59-4FE1-8D14-91408CAE1773}" dt="2023-02-06T05:51:04.310" v="4407" actId="1076"/>
          <ac:picMkLst>
            <pc:docMk/>
            <pc:sldMk cId="246972183" sldId="373"/>
            <ac:picMk id="38" creationId="{2FF47B51-643F-4DD4-A3BE-F0D524C57F94}"/>
          </ac:picMkLst>
        </pc:picChg>
        <pc:picChg chg="mod ord">
          <ac:chgData name="henny jimyy" userId="cffe797454f91e79" providerId="LiveId" clId="{2199FEB3-0C59-4FE1-8D14-91408CAE1773}" dt="2023-02-06T05:53:43.291" v="4517" actId="1076"/>
          <ac:picMkLst>
            <pc:docMk/>
            <pc:sldMk cId="246972183" sldId="373"/>
            <ac:picMk id="39" creationId="{0B28A1C1-8502-4FFC-AA23-E5894D64A250}"/>
          </ac:picMkLst>
        </pc:picChg>
      </pc:sldChg>
      <pc:sldChg chg="modSp mod ord">
        <pc:chgData name="henny jimyy" userId="cffe797454f91e79" providerId="LiveId" clId="{2199FEB3-0C59-4FE1-8D14-91408CAE1773}" dt="2023-02-07T01:36:55.912" v="7381" actId="255"/>
        <pc:sldMkLst>
          <pc:docMk/>
          <pc:sldMk cId="1041749229" sldId="377"/>
        </pc:sldMkLst>
        <pc:spChg chg="mod">
          <ac:chgData name="henny jimyy" userId="cffe797454f91e79" providerId="LiveId" clId="{2199FEB3-0C59-4FE1-8D14-91408CAE1773}" dt="2023-02-06T02:05:39.358" v="1083" actId="122"/>
          <ac:spMkLst>
            <pc:docMk/>
            <pc:sldMk cId="1041749229" sldId="377"/>
            <ac:spMk id="16" creationId="{FFAED0CD-6C44-4245-B1B7-B303679A50D8}"/>
          </ac:spMkLst>
        </pc:spChg>
        <pc:spChg chg="mod">
          <ac:chgData name="henny jimyy" userId="cffe797454f91e79" providerId="LiveId" clId="{2199FEB3-0C59-4FE1-8D14-91408CAE1773}" dt="2023-02-06T02:08:48.368" v="1187" actId="123"/>
          <ac:spMkLst>
            <pc:docMk/>
            <pc:sldMk cId="1041749229" sldId="377"/>
            <ac:spMk id="20" creationId="{6094F02C-8E35-4827-8740-0EAE63FF6B24}"/>
          </ac:spMkLst>
        </pc:spChg>
        <pc:spChg chg="mod">
          <ac:chgData name="henny jimyy" userId="cffe797454f91e79" providerId="LiveId" clId="{2199FEB3-0C59-4FE1-8D14-91408CAE1773}" dt="2023-02-06T02:10:10.366" v="1265" actId="14100"/>
          <ac:spMkLst>
            <pc:docMk/>
            <pc:sldMk cId="1041749229" sldId="377"/>
            <ac:spMk id="21" creationId="{B2E38415-3913-4FAF-BA29-33D3713FF244}"/>
          </ac:spMkLst>
        </pc:spChg>
        <pc:spChg chg="mod">
          <ac:chgData name="henny jimyy" userId="cffe797454f91e79" providerId="LiveId" clId="{2199FEB3-0C59-4FE1-8D14-91408CAE1773}" dt="2023-02-07T01:36:55.912" v="7381" actId="255"/>
          <ac:spMkLst>
            <pc:docMk/>
            <pc:sldMk cId="1041749229" sldId="377"/>
            <ac:spMk id="22" creationId="{D7E4D7C1-AB19-4597-A44B-81D0D085671C}"/>
          </ac:spMkLst>
        </pc:spChg>
        <pc:picChg chg="mod">
          <ac:chgData name="henny jimyy" userId="cffe797454f91e79" providerId="LiveId" clId="{2199FEB3-0C59-4FE1-8D14-91408CAE1773}" dt="2023-02-06T02:07:14.176" v="1124" actId="1076"/>
          <ac:picMkLst>
            <pc:docMk/>
            <pc:sldMk cId="1041749229" sldId="377"/>
            <ac:picMk id="6" creationId="{7A455D49-9A67-411D-A8C0-D42FA31E6322}"/>
          </ac:picMkLst>
        </pc:picChg>
        <pc:picChg chg="mod">
          <ac:chgData name="henny jimyy" userId="cffe797454f91e79" providerId="LiveId" clId="{2199FEB3-0C59-4FE1-8D14-91408CAE1773}" dt="2023-02-06T02:07:16.847" v="1125" actId="1076"/>
          <ac:picMkLst>
            <pc:docMk/>
            <pc:sldMk cId="1041749229" sldId="377"/>
            <ac:picMk id="8" creationId="{252D39E6-F5F3-4B96-BB96-5ACAE33CF865}"/>
          </ac:picMkLst>
        </pc:picChg>
        <pc:picChg chg="mod">
          <ac:chgData name="henny jimyy" userId="cffe797454f91e79" providerId="LiveId" clId="{2199FEB3-0C59-4FE1-8D14-91408CAE1773}" dt="2023-02-06T02:07:21.034" v="1126" actId="1076"/>
          <ac:picMkLst>
            <pc:docMk/>
            <pc:sldMk cId="1041749229" sldId="377"/>
            <ac:picMk id="10" creationId="{03487DB6-10E9-4E28-AADF-9A4B11357C68}"/>
          </ac:picMkLst>
        </pc:picChg>
        <pc:picChg chg="mod">
          <ac:chgData name="henny jimyy" userId="cffe797454f91e79" providerId="LiveId" clId="{2199FEB3-0C59-4FE1-8D14-91408CAE1773}" dt="2023-02-06T02:05:20.635" v="1070" actId="14100"/>
          <ac:picMkLst>
            <pc:docMk/>
            <pc:sldMk cId="1041749229" sldId="377"/>
            <ac:picMk id="11" creationId="{00000000-0000-0000-0000-000000000000}"/>
          </ac:picMkLst>
        </pc:picChg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3431575323" sldId="383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831813895" sldId="391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1958863816" sldId="392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3544705962" sldId="393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3972219097" sldId="394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75434414" sldId="395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1648643246" sldId="397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963243386" sldId="399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1914360397" sldId="400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3039707431" sldId="401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886281874" sldId="402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1039546220" sldId="407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1626517506" sldId="408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2795783310" sldId="409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3849146948" sldId="411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3620050581" sldId="412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1193710101" sldId="413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2835616080" sldId="414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886344877" sldId="416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256665373" sldId="417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3971509062" sldId="418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3567576683" sldId="421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2675726506" sldId="461"/>
        </pc:sldMkLst>
      </pc:sldChg>
      <pc:sldChg chg="modSp mod ord">
        <pc:chgData name="henny jimyy" userId="cffe797454f91e79" providerId="LiveId" clId="{2199FEB3-0C59-4FE1-8D14-91408CAE1773}" dt="2023-02-07T15:40:00.620" v="9594"/>
        <pc:sldMkLst>
          <pc:docMk/>
          <pc:sldMk cId="2288275280" sldId="462"/>
        </pc:sldMkLst>
        <pc:spChg chg="mod">
          <ac:chgData name="henny jimyy" userId="cffe797454f91e79" providerId="LiveId" clId="{2199FEB3-0C59-4FE1-8D14-91408CAE1773}" dt="2023-02-06T05:25:59.372" v="3528" actId="1076"/>
          <ac:spMkLst>
            <pc:docMk/>
            <pc:sldMk cId="2288275280" sldId="462"/>
            <ac:spMk id="5" creationId="{00000000-0000-0000-0000-000000000000}"/>
          </ac:spMkLst>
        </pc:spChg>
        <pc:spChg chg="mod">
          <ac:chgData name="henny jimyy" userId="cffe797454f91e79" providerId="LiveId" clId="{2199FEB3-0C59-4FE1-8D14-91408CAE1773}" dt="2023-02-06T15:19:36.010" v="6678" actId="20577"/>
          <ac:spMkLst>
            <pc:docMk/>
            <pc:sldMk cId="2288275280" sldId="462"/>
            <ac:spMk id="7" creationId="{00000000-0000-0000-0000-000000000000}"/>
          </ac:spMkLst>
        </pc:spChg>
        <pc:picChg chg="mod">
          <ac:chgData name="henny jimyy" userId="cffe797454f91e79" providerId="LiveId" clId="{2199FEB3-0C59-4FE1-8D14-91408CAE1773}" dt="2023-02-06T05:35:48.627" v="3904" actId="1037"/>
          <ac:picMkLst>
            <pc:docMk/>
            <pc:sldMk cId="2288275280" sldId="462"/>
            <ac:picMk id="4" creationId="{00000000-0000-0000-0000-000000000000}"/>
          </ac:picMkLst>
        </pc:picChg>
      </pc:sldChg>
      <pc:sldChg chg="modSp del mod ord">
        <pc:chgData name="henny jimyy" userId="cffe797454f91e79" providerId="LiveId" clId="{2199FEB3-0C59-4FE1-8D14-91408CAE1773}" dt="2023-02-07T14:38:48.215" v="9331" actId="2696"/>
        <pc:sldMkLst>
          <pc:docMk/>
          <pc:sldMk cId="745357804" sldId="463"/>
        </pc:sldMkLst>
        <pc:spChg chg="mod">
          <ac:chgData name="henny jimyy" userId="cffe797454f91e79" providerId="LiveId" clId="{2199FEB3-0C59-4FE1-8D14-91408CAE1773}" dt="2023-02-06T15:23:55.781" v="6699" actId="255"/>
          <ac:spMkLst>
            <pc:docMk/>
            <pc:sldMk cId="745357804" sldId="463"/>
            <ac:spMk id="24" creationId="{00000000-0000-0000-0000-000000000000}"/>
          </ac:spMkLst>
        </pc:spChg>
        <pc:picChg chg="mod">
          <ac:chgData name="henny jimyy" userId="cffe797454f91e79" providerId="LiveId" clId="{2199FEB3-0C59-4FE1-8D14-91408CAE1773}" dt="2023-02-06T07:53:43.674" v="5158" actId="1076"/>
          <ac:picMkLst>
            <pc:docMk/>
            <pc:sldMk cId="745357804" sldId="463"/>
            <ac:picMk id="20" creationId="{00000000-0000-0000-0000-000000000000}"/>
          </ac:picMkLst>
        </pc:picChg>
        <pc:picChg chg="mod">
          <ac:chgData name="henny jimyy" userId="cffe797454f91e79" providerId="LiveId" clId="{2199FEB3-0C59-4FE1-8D14-91408CAE1773}" dt="2023-02-06T15:24:04.909" v="6701" actId="1076"/>
          <ac:picMkLst>
            <pc:docMk/>
            <pc:sldMk cId="745357804" sldId="463"/>
            <ac:picMk id="21" creationId="{00000000-0000-0000-0000-000000000000}"/>
          </ac:picMkLst>
        </pc:picChg>
        <pc:picChg chg="mod">
          <ac:chgData name="henny jimyy" userId="cffe797454f91e79" providerId="LiveId" clId="{2199FEB3-0C59-4FE1-8D14-91408CAE1773}" dt="2023-02-06T15:24:02.223" v="6700" actId="1076"/>
          <ac:picMkLst>
            <pc:docMk/>
            <pc:sldMk cId="745357804" sldId="463"/>
            <ac:picMk id="22" creationId="{00000000-0000-0000-0000-000000000000}"/>
          </ac:picMkLst>
        </pc:picChg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589087402" sldId="464"/>
        </pc:sldMkLst>
      </pc:sldChg>
      <pc:sldChg chg="addSp delSp modSp mod ord setBg">
        <pc:chgData name="henny jimyy" userId="cffe797454f91e79" providerId="LiveId" clId="{2199FEB3-0C59-4FE1-8D14-91408CAE1773}" dt="2023-02-07T04:00:10.850" v="9140" actId="1076"/>
        <pc:sldMkLst>
          <pc:docMk/>
          <pc:sldMk cId="250623440" sldId="465"/>
        </pc:sldMkLst>
        <pc:spChg chg="del mod">
          <ac:chgData name="henny jimyy" userId="cffe797454f91e79" providerId="LiveId" clId="{2199FEB3-0C59-4FE1-8D14-91408CAE1773}" dt="2023-02-06T15:25:57.022" v="6709" actId="478"/>
          <ac:spMkLst>
            <pc:docMk/>
            <pc:sldMk cId="250623440" sldId="465"/>
            <ac:spMk id="3" creationId="{00000000-0000-0000-0000-000000000000}"/>
          </ac:spMkLst>
        </pc:spChg>
        <pc:spChg chg="add del mod">
          <ac:chgData name="henny jimyy" userId="cffe797454f91e79" providerId="LiveId" clId="{2199FEB3-0C59-4FE1-8D14-91408CAE1773}" dt="2023-02-06T15:25:58.975" v="6710" actId="478"/>
          <ac:spMkLst>
            <pc:docMk/>
            <pc:sldMk cId="250623440" sldId="465"/>
            <ac:spMk id="4" creationId="{3F4E818A-3A2E-BFF2-19B4-8459143245C6}"/>
          </ac:spMkLst>
        </pc:spChg>
        <pc:spChg chg="mod">
          <ac:chgData name="henny jimyy" userId="cffe797454f91e79" providerId="LiveId" clId="{2199FEB3-0C59-4FE1-8D14-91408CAE1773}" dt="2023-02-07T04:00:07.177" v="9139" actId="1076"/>
          <ac:spMkLst>
            <pc:docMk/>
            <pc:sldMk cId="250623440" sldId="465"/>
            <ac:spMk id="6" creationId="{00000000-0000-0000-0000-000000000000}"/>
          </ac:spMkLst>
        </pc:spChg>
        <pc:spChg chg="del mod">
          <ac:chgData name="henny jimyy" userId="cffe797454f91e79" providerId="LiveId" clId="{2199FEB3-0C59-4FE1-8D14-91408CAE1773}" dt="2023-02-06T15:31:24.747" v="6911" actId="21"/>
          <ac:spMkLst>
            <pc:docMk/>
            <pc:sldMk cId="250623440" sldId="465"/>
            <ac:spMk id="7" creationId="{00000000-0000-0000-0000-000000000000}"/>
          </ac:spMkLst>
        </pc:spChg>
        <pc:spChg chg="add del mod">
          <ac:chgData name="henny jimyy" userId="cffe797454f91e79" providerId="LiveId" clId="{2199FEB3-0C59-4FE1-8D14-91408CAE1773}" dt="2023-02-06T15:31:55.018" v="6916" actId="478"/>
          <ac:spMkLst>
            <pc:docMk/>
            <pc:sldMk cId="250623440" sldId="465"/>
            <ac:spMk id="10" creationId="{198FF3EA-28DE-F92B-CCCB-032745325B97}"/>
          </ac:spMkLst>
        </pc:spChg>
        <pc:spChg chg="add mod">
          <ac:chgData name="henny jimyy" userId="cffe797454f91e79" providerId="LiveId" clId="{2199FEB3-0C59-4FE1-8D14-91408CAE1773}" dt="2023-02-07T03:59:34.456" v="9136" actId="1076"/>
          <ac:spMkLst>
            <pc:docMk/>
            <pc:sldMk cId="250623440" sldId="465"/>
            <ac:spMk id="11" creationId="{F78B5287-F630-08E8-ED40-1EDEBA2F8A42}"/>
          </ac:spMkLst>
        </pc:spChg>
        <pc:picChg chg="mod">
          <ac:chgData name="henny jimyy" userId="cffe797454f91e79" providerId="LiveId" clId="{2199FEB3-0C59-4FE1-8D14-91408CAE1773}" dt="2023-02-07T04:00:04.025" v="9138" actId="1076"/>
          <ac:picMkLst>
            <pc:docMk/>
            <pc:sldMk cId="250623440" sldId="465"/>
            <ac:picMk id="8" creationId="{00000000-0000-0000-0000-000000000000}"/>
          </ac:picMkLst>
        </pc:picChg>
        <pc:picChg chg="mod">
          <ac:chgData name="henny jimyy" userId="cffe797454f91e79" providerId="LiveId" clId="{2199FEB3-0C59-4FE1-8D14-91408CAE1773}" dt="2023-02-07T04:00:10.850" v="9140" actId="1076"/>
          <ac:picMkLst>
            <pc:docMk/>
            <pc:sldMk cId="250623440" sldId="465"/>
            <ac:picMk id="9" creationId="{00000000-0000-0000-0000-000000000000}"/>
          </ac:picMkLst>
        </pc:picChg>
      </pc:sldChg>
      <pc:sldChg chg="addSp delSp modSp mod ord">
        <pc:chgData name="henny jimyy" userId="cffe797454f91e79" providerId="LiveId" clId="{2199FEB3-0C59-4FE1-8D14-91408CAE1773}" dt="2023-02-06T15:23:13.820" v="6696" actId="14100"/>
        <pc:sldMkLst>
          <pc:docMk/>
          <pc:sldMk cId="1255794494" sldId="466"/>
        </pc:sldMkLst>
        <pc:spChg chg="add mod">
          <ac:chgData name="henny jimyy" userId="cffe797454f91e79" providerId="LiveId" clId="{2199FEB3-0C59-4FE1-8D14-91408CAE1773}" dt="2023-02-06T08:34:53.164" v="6558" actId="478"/>
          <ac:spMkLst>
            <pc:docMk/>
            <pc:sldMk cId="1255794494" sldId="466"/>
            <ac:spMk id="4" creationId="{51D3D793-EB6B-0E97-3176-5CD29BBCE0F2}"/>
          </ac:spMkLst>
        </pc:spChg>
        <pc:spChg chg="add mod">
          <ac:chgData name="henny jimyy" userId="cffe797454f91e79" providerId="LiveId" clId="{2199FEB3-0C59-4FE1-8D14-91408CAE1773}" dt="2023-02-06T08:35:09.349" v="6560" actId="21"/>
          <ac:spMkLst>
            <pc:docMk/>
            <pc:sldMk cId="1255794494" sldId="466"/>
            <ac:spMk id="6" creationId="{4AADB629-2509-F35C-86F3-A2EDAAE3486A}"/>
          </ac:spMkLst>
        </pc:spChg>
        <pc:spChg chg="add del mod">
          <ac:chgData name="henny jimyy" userId="cffe797454f91e79" providerId="LiveId" clId="{2199FEB3-0C59-4FE1-8D14-91408CAE1773}" dt="2023-02-06T08:35:16.088" v="6562" actId="478"/>
          <ac:spMkLst>
            <pc:docMk/>
            <pc:sldMk cId="1255794494" sldId="466"/>
            <ac:spMk id="8" creationId="{DE296145-9964-B680-146D-E9D8BAF9487F}"/>
          </ac:spMkLst>
        </pc:spChg>
        <pc:spChg chg="add del mod">
          <ac:chgData name="henny jimyy" userId="cffe797454f91e79" providerId="LiveId" clId="{2199FEB3-0C59-4FE1-8D14-91408CAE1773}" dt="2023-02-06T08:35:36.493" v="6567" actId="478"/>
          <ac:spMkLst>
            <pc:docMk/>
            <pc:sldMk cId="1255794494" sldId="466"/>
            <ac:spMk id="10" creationId="{5C8E9159-9E88-6AB2-AC7E-779ECD0B8D2A}"/>
          </ac:spMkLst>
        </pc:spChg>
        <pc:spChg chg="del">
          <ac:chgData name="henny jimyy" userId="cffe797454f91e79" providerId="LiveId" clId="{2199FEB3-0C59-4FE1-8D14-91408CAE1773}" dt="2023-02-06T08:35:12.444" v="6561" actId="478"/>
          <ac:spMkLst>
            <pc:docMk/>
            <pc:sldMk cId="1255794494" sldId="466"/>
            <ac:spMk id="12" creationId="{00000000-0000-0000-0000-000000000000}"/>
          </ac:spMkLst>
        </pc:spChg>
        <pc:spChg chg="add del mod">
          <ac:chgData name="henny jimyy" userId="cffe797454f91e79" providerId="LiveId" clId="{2199FEB3-0C59-4FE1-8D14-91408CAE1773}" dt="2023-02-06T08:35:39.433" v="6569" actId="478"/>
          <ac:spMkLst>
            <pc:docMk/>
            <pc:sldMk cId="1255794494" sldId="466"/>
            <ac:spMk id="13" creationId="{EF91ECFB-8209-543B-9001-AE7548990C6A}"/>
          </ac:spMkLst>
        </pc:spChg>
        <pc:spChg chg="del">
          <ac:chgData name="henny jimyy" userId="cffe797454f91e79" providerId="LiveId" clId="{2199FEB3-0C59-4FE1-8D14-91408CAE1773}" dt="2023-02-06T08:35:38.401" v="6568" actId="478"/>
          <ac:spMkLst>
            <pc:docMk/>
            <pc:sldMk cId="1255794494" sldId="466"/>
            <ac:spMk id="16" creationId="{00000000-0000-0000-0000-000000000000}"/>
          </ac:spMkLst>
        </pc:spChg>
        <pc:spChg chg="del">
          <ac:chgData name="henny jimyy" userId="cffe797454f91e79" providerId="LiveId" clId="{2199FEB3-0C59-4FE1-8D14-91408CAE1773}" dt="2023-02-06T08:35:34.602" v="6566" actId="478"/>
          <ac:spMkLst>
            <pc:docMk/>
            <pc:sldMk cId="1255794494" sldId="466"/>
            <ac:spMk id="17" creationId="{00000000-0000-0000-0000-000000000000}"/>
          </ac:spMkLst>
        </pc:spChg>
        <pc:picChg chg="add mod ord">
          <ac:chgData name="henny jimyy" userId="cffe797454f91e79" providerId="LiveId" clId="{2199FEB3-0C59-4FE1-8D14-91408CAE1773}" dt="2023-02-06T15:23:03.113" v="6693" actId="1038"/>
          <ac:picMkLst>
            <pc:docMk/>
            <pc:sldMk cId="1255794494" sldId="466"/>
            <ac:picMk id="2" creationId="{80174443-D09D-B0FE-6504-1F336D93FE50}"/>
          </ac:picMkLst>
        </pc:picChg>
        <pc:picChg chg="del">
          <ac:chgData name="henny jimyy" userId="cffe797454f91e79" providerId="LiveId" clId="{2199FEB3-0C59-4FE1-8D14-91408CAE1773}" dt="2023-02-06T08:35:09.349" v="6560" actId="21"/>
          <ac:picMkLst>
            <pc:docMk/>
            <pc:sldMk cId="1255794494" sldId="466"/>
            <ac:picMk id="19" creationId="{00000000-0000-0000-0000-000000000000}"/>
          </ac:picMkLst>
        </pc:picChg>
        <pc:picChg chg="mod ord">
          <ac:chgData name="henny jimyy" userId="cffe797454f91e79" providerId="LiveId" clId="{2199FEB3-0C59-4FE1-8D14-91408CAE1773}" dt="2023-02-06T15:23:13.820" v="6696" actId="14100"/>
          <ac:picMkLst>
            <pc:docMk/>
            <pc:sldMk cId="1255794494" sldId="466"/>
            <ac:picMk id="20" creationId="{00000000-0000-0000-0000-000000000000}"/>
          </ac:picMkLst>
        </pc:picChg>
        <pc:picChg chg="del">
          <ac:chgData name="henny jimyy" userId="cffe797454f91e79" providerId="LiveId" clId="{2199FEB3-0C59-4FE1-8D14-91408CAE1773}" dt="2023-02-06T08:34:53.164" v="6558" actId="478"/>
          <ac:picMkLst>
            <pc:docMk/>
            <pc:sldMk cId="1255794494" sldId="466"/>
            <ac:picMk id="21" creationId="{00000000-0000-0000-0000-000000000000}"/>
          </ac:picMkLst>
        </pc:picChg>
      </pc:sldChg>
      <pc:sldChg chg="modSp del mod ord modAnim">
        <pc:chgData name="henny jimyy" userId="cffe797454f91e79" providerId="LiveId" clId="{2199FEB3-0C59-4FE1-8D14-91408CAE1773}" dt="2023-02-07T15:45:44.206" v="9747" actId="2696"/>
        <pc:sldMkLst>
          <pc:docMk/>
          <pc:sldMk cId="1239000816" sldId="467"/>
        </pc:sldMkLst>
        <pc:spChg chg="mod">
          <ac:chgData name="henny jimyy" userId="cffe797454f91e79" providerId="LiveId" clId="{2199FEB3-0C59-4FE1-8D14-91408CAE1773}" dt="2023-02-07T01:57:14.701" v="7546" actId="14100"/>
          <ac:spMkLst>
            <pc:docMk/>
            <pc:sldMk cId="1239000816" sldId="467"/>
            <ac:spMk id="12" creationId="{00000000-0000-0000-0000-000000000000}"/>
          </ac:spMkLst>
        </pc:spChg>
        <pc:spChg chg="mod">
          <ac:chgData name="henny jimyy" userId="cffe797454f91e79" providerId="LiveId" clId="{2199FEB3-0C59-4FE1-8D14-91408CAE1773}" dt="2023-02-07T01:56:48.559" v="7539" actId="113"/>
          <ac:spMkLst>
            <pc:docMk/>
            <pc:sldMk cId="1239000816" sldId="467"/>
            <ac:spMk id="14" creationId="{00000000-0000-0000-0000-000000000000}"/>
          </ac:spMkLst>
        </pc:spChg>
        <pc:picChg chg="mod">
          <ac:chgData name="henny jimyy" userId="cffe797454f91e79" providerId="LiveId" clId="{2199FEB3-0C59-4FE1-8D14-91408CAE1773}" dt="2023-02-07T01:55:16.986" v="7423" actId="14826"/>
          <ac:picMkLst>
            <pc:docMk/>
            <pc:sldMk cId="1239000816" sldId="467"/>
            <ac:picMk id="5" creationId="{464C210E-088D-492A-98A3-EE8826783C40}"/>
          </ac:picMkLst>
        </pc:picChg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2553095559" sldId="468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3372067949" sldId="469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3229886864" sldId="470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313762894" sldId="471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1563066431" sldId="472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686479206" sldId="473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3364137995" sldId="474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3046925870" sldId="476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2224294359" sldId="477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1772721204" sldId="479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633539744" sldId="480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2605675256" sldId="486"/>
        </pc:sldMkLst>
      </pc:sldChg>
      <pc:sldChg chg="addSp delSp modSp mod ord">
        <pc:chgData name="henny jimyy" userId="cffe797454f91e79" providerId="LiveId" clId="{2199FEB3-0C59-4FE1-8D14-91408CAE1773}" dt="2023-02-07T04:30:28.839" v="9310" actId="1035"/>
        <pc:sldMkLst>
          <pc:docMk/>
          <pc:sldMk cId="3406690394" sldId="487"/>
        </pc:sldMkLst>
        <pc:spChg chg="add del mod">
          <ac:chgData name="henny jimyy" userId="cffe797454f91e79" providerId="LiveId" clId="{2199FEB3-0C59-4FE1-8D14-91408CAE1773}" dt="2023-02-07T04:16:32.437" v="9173" actId="21"/>
          <ac:spMkLst>
            <pc:docMk/>
            <pc:sldMk cId="3406690394" sldId="487"/>
            <ac:spMk id="3" creationId="{367C1405-45CB-CA22-2979-5884240B920B}"/>
          </ac:spMkLst>
        </pc:spChg>
        <pc:spChg chg="add del mod">
          <ac:chgData name="henny jimyy" userId="cffe797454f91e79" providerId="LiveId" clId="{2199FEB3-0C59-4FE1-8D14-91408CAE1773}" dt="2023-02-07T04:25:24.991" v="9205"/>
          <ac:spMkLst>
            <pc:docMk/>
            <pc:sldMk cId="3406690394" sldId="487"/>
            <ac:spMk id="4" creationId="{F5DAD6C7-A963-05CB-D06B-A48B61526A56}"/>
          </ac:spMkLst>
        </pc:spChg>
        <pc:spChg chg="add del mod">
          <ac:chgData name="henny jimyy" userId="cffe797454f91e79" providerId="LiveId" clId="{2199FEB3-0C59-4FE1-8D14-91408CAE1773}" dt="2023-02-07T04:25:20.351" v="9197" actId="478"/>
          <ac:spMkLst>
            <pc:docMk/>
            <pc:sldMk cId="3406690394" sldId="487"/>
            <ac:spMk id="6" creationId="{164A18A3-3DFF-4DC3-4DB2-9C8088A2342E}"/>
          </ac:spMkLst>
        </pc:spChg>
        <pc:spChg chg="mod">
          <ac:chgData name="henny jimyy" userId="cffe797454f91e79" providerId="LiveId" clId="{2199FEB3-0C59-4FE1-8D14-91408CAE1773}" dt="2023-02-07T04:26:57.531" v="9250" actId="20577"/>
          <ac:spMkLst>
            <pc:docMk/>
            <pc:sldMk cId="3406690394" sldId="487"/>
            <ac:spMk id="7" creationId="{00000000-0000-0000-0000-000000000000}"/>
          </ac:spMkLst>
        </pc:spChg>
        <pc:spChg chg="add del mod">
          <ac:chgData name="henny jimyy" userId="cffe797454f91e79" providerId="LiveId" clId="{2199FEB3-0C59-4FE1-8D14-91408CAE1773}" dt="2023-02-07T04:25:19.897" v="9196"/>
          <ac:spMkLst>
            <pc:docMk/>
            <pc:sldMk cId="3406690394" sldId="487"/>
            <ac:spMk id="8" creationId="{78D6FA4A-87A3-725E-C7D7-E5BB4FD3C9DA}"/>
          </ac:spMkLst>
        </pc:spChg>
        <pc:spChg chg="del mod">
          <ac:chgData name="henny jimyy" userId="cffe797454f91e79" providerId="LiveId" clId="{2199FEB3-0C59-4FE1-8D14-91408CAE1773}" dt="2023-02-07T04:16:28.630" v="9172" actId="21"/>
          <ac:spMkLst>
            <pc:docMk/>
            <pc:sldMk cId="3406690394" sldId="487"/>
            <ac:spMk id="9" creationId="{00000000-0000-0000-0000-000000000000}"/>
          </ac:spMkLst>
        </pc:spChg>
        <pc:spChg chg="add mod">
          <ac:chgData name="henny jimyy" userId="cffe797454f91e79" providerId="LiveId" clId="{2199FEB3-0C59-4FE1-8D14-91408CAE1773}" dt="2023-02-07T04:25:42.139" v="9207" actId="1076"/>
          <ac:spMkLst>
            <pc:docMk/>
            <pc:sldMk cId="3406690394" sldId="487"/>
            <ac:spMk id="10" creationId="{704232BA-625C-23F7-71BB-802EF694BE53}"/>
          </ac:spMkLst>
        </pc:spChg>
        <pc:spChg chg="add del">
          <ac:chgData name="henny jimyy" userId="cffe797454f91e79" providerId="LiveId" clId="{2199FEB3-0C59-4FE1-8D14-91408CAE1773}" dt="2023-02-07T04:26:11.972" v="9211" actId="478"/>
          <ac:spMkLst>
            <pc:docMk/>
            <pc:sldMk cId="3406690394" sldId="487"/>
            <ac:spMk id="11" creationId="{00000000-0000-0000-0000-000000000000}"/>
          </ac:spMkLst>
        </pc:spChg>
        <pc:spChg chg="add mod">
          <ac:chgData name="henny jimyy" userId="cffe797454f91e79" providerId="LiveId" clId="{2199FEB3-0C59-4FE1-8D14-91408CAE1773}" dt="2023-02-07T04:28:02.528" v="9279" actId="14100"/>
          <ac:spMkLst>
            <pc:docMk/>
            <pc:sldMk cId="3406690394" sldId="487"/>
            <ac:spMk id="12" creationId="{75785476-7BFC-D04B-8843-0866D1791C41}"/>
          </ac:spMkLst>
        </pc:spChg>
        <pc:spChg chg="del">
          <ac:chgData name="henny jimyy" userId="cffe797454f91e79" providerId="LiveId" clId="{2199FEB3-0C59-4FE1-8D14-91408CAE1773}" dt="2023-02-07T04:28:19.970" v="9281" actId="478"/>
          <ac:spMkLst>
            <pc:docMk/>
            <pc:sldMk cId="3406690394" sldId="487"/>
            <ac:spMk id="13" creationId="{00000000-0000-0000-0000-000000000000}"/>
          </ac:spMkLst>
        </pc:spChg>
        <pc:spChg chg="add del mod">
          <ac:chgData name="henny jimyy" userId="cffe797454f91e79" providerId="LiveId" clId="{2199FEB3-0C59-4FE1-8D14-91408CAE1773}" dt="2023-02-07T04:26:13.912" v="9212" actId="478"/>
          <ac:spMkLst>
            <pc:docMk/>
            <pc:sldMk cId="3406690394" sldId="487"/>
            <ac:spMk id="18" creationId="{655F5939-1DF6-D956-1856-960F728E3054}"/>
          </ac:spMkLst>
        </pc:spChg>
        <pc:spChg chg="add del mod">
          <ac:chgData name="henny jimyy" userId="cffe797454f91e79" providerId="LiveId" clId="{2199FEB3-0C59-4FE1-8D14-91408CAE1773}" dt="2023-02-07T04:28:22.313" v="9282" actId="478"/>
          <ac:spMkLst>
            <pc:docMk/>
            <pc:sldMk cId="3406690394" sldId="487"/>
            <ac:spMk id="20" creationId="{54AFE55F-CC3A-9A1B-0ABF-323821ABFC71}"/>
          </ac:spMkLst>
        </pc:spChg>
        <pc:spChg chg="add del">
          <ac:chgData name="henny jimyy" userId="cffe797454f91e79" providerId="LiveId" clId="{2199FEB3-0C59-4FE1-8D14-91408CAE1773}" dt="2023-02-07T04:29:08.108" v="9284" actId="21"/>
          <ac:spMkLst>
            <pc:docMk/>
            <pc:sldMk cId="3406690394" sldId="487"/>
            <ac:spMk id="22" creationId="{CC50B433-6B5D-102E-4474-789026CC4D72}"/>
          </ac:spMkLst>
        </pc:spChg>
        <pc:spChg chg="add mod">
          <ac:chgData name="henny jimyy" userId="cffe797454f91e79" providerId="LiveId" clId="{2199FEB3-0C59-4FE1-8D14-91408CAE1773}" dt="2023-02-07T04:30:28.839" v="9310" actId="1035"/>
          <ac:spMkLst>
            <pc:docMk/>
            <pc:sldMk cId="3406690394" sldId="487"/>
            <ac:spMk id="23" creationId="{8B1A5C7C-D808-AF56-8EBD-EDC3541CADB6}"/>
          </ac:spMkLst>
        </pc:spChg>
        <pc:picChg chg="mod">
          <ac:chgData name="henny jimyy" userId="cffe797454f91e79" providerId="LiveId" clId="{2199FEB3-0C59-4FE1-8D14-91408CAE1773}" dt="2023-02-07T04:15:28.693" v="9162" actId="14826"/>
          <ac:picMkLst>
            <pc:docMk/>
            <pc:sldMk cId="3406690394" sldId="487"/>
            <ac:picMk id="14" creationId="{00000000-0000-0000-0000-000000000000}"/>
          </ac:picMkLst>
        </pc:picChg>
        <pc:picChg chg="mod">
          <ac:chgData name="henny jimyy" userId="cffe797454f91e79" providerId="LiveId" clId="{2199FEB3-0C59-4FE1-8D14-91408CAE1773}" dt="2023-02-07T04:25:49.917" v="9208" actId="14826"/>
          <ac:picMkLst>
            <pc:docMk/>
            <pc:sldMk cId="3406690394" sldId="487"/>
            <ac:picMk id="15" creationId="{00000000-0000-0000-0000-000000000000}"/>
          </ac:picMkLst>
        </pc:picChg>
        <pc:picChg chg="mod">
          <ac:chgData name="henny jimyy" userId="cffe797454f91e79" providerId="LiveId" clId="{2199FEB3-0C59-4FE1-8D14-91408CAE1773}" dt="2023-02-07T04:28:14.088" v="9280" actId="14826"/>
          <ac:picMkLst>
            <pc:docMk/>
            <pc:sldMk cId="3406690394" sldId="487"/>
            <ac:picMk id="16" creationId="{00000000-0000-0000-0000-000000000000}"/>
          </ac:picMkLst>
        </pc:picChg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1470597924" sldId="488"/>
        </pc:sldMkLst>
      </pc:sldChg>
      <pc:sldChg chg="addSp delSp modSp del mod ord setBg">
        <pc:chgData name="henny jimyy" userId="cffe797454f91e79" providerId="LiveId" clId="{2199FEB3-0C59-4FE1-8D14-91408CAE1773}" dt="2023-02-07T04:01:31.263" v="9146" actId="2696"/>
        <pc:sldMkLst>
          <pc:docMk/>
          <pc:sldMk cId="1937635212" sldId="489"/>
        </pc:sldMkLst>
        <pc:spChg chg="add del mod">
          <ac:chgData name="henny jimyy" userId="cffe797454f91e79" providerId="LiveId" clId="{2199FEB3-0C59-4FE1-8D14-91408CAE1773}" dt="2023-02-06T08:05:42.191" v="5268" actId="931"/>
          <ac:spMkLst>
            <pc:docMk/>
            <pc:sldMk cId="1937635212" sldId="489"/>
            <ac:spMk id="3" creationId="{4025079C-1028-1724-388F-07E01F90F0A6}"/>
          </ac:spMkLst>
        </pc:spChg>
        <pc:spChg chg="add del mod">
          <ac:chgData name="henny jimyy" userId="cffe797454f91e79" providerId="LiveId" clId="{2199FEB3-0C59-4FE1-8D14-91408CAE1773}" dt="2023-02-06T08:06:00.749" v="5272" actId="931"/>
          <ac:spMkLst>
            <pc:docMk/>
            <pc:sldMk cId="1937635212" sldId="489"/>
            <ac:spMk id="5" creationId="{886750F6-86BB-68FE-AE61-1E119D58EC92}"/>
          </ac:spMkLst>
        </pc:spChg>
        <pc:spChg chg="mod">
          <ac:chgData name="henny jimyy" userId="cffe797454f91e79" providerId="LiveId" clId="{2199FEB3-0C59-4FE1-8D14-91408CAE1773}" dt="2023-02-06T08:14:54.513" v="5712" actId="1036"/>
          <ac:spMkLst>
            <pc:docMk/>
            <pc:sldMk cId="1937635212" sldId="489"/>
            <ac:spMk id="7" creationId="{00000000-0000-0000-0000-000000000000}"/>
          </ac:spMkLst>
        </pc:spChg>
        <pc:spChg chg="add del mod">
          <ac:chgData name="henny jimyy" userId="cffe797454f91e79" providerId="LiveId" clId="{2199FEB3-0C59-4FE1-8D14-91408CAE1773}" dt="2023-02-06T08:06:26.438" v="5275" actId="931"/>
          <ac:spMkLst>
            <pc:docMk/>
            <pc:sldMk cId="1937635212" sldId="489"/>
            <ac:spMk id="10" creationId="{CFB8A210-9FFB-F110-88D6-BEB4256AF093}"/>
          </ac:spMkLst>
        </pc:spChg>
        <pc:spChg chg="mod">
          <ac:chgData name="henny jimyy" userId="cffe797454f91e79" providerId="LiveId" clId="{2199FEB3-0C59-4FE1-8D14-91408CAE1773}" dt="2023-02-06T08:09:52.479" v="5409" actId="207"/>
          <ac:spMkLst>
            <pc:docMk/>
            <pc:sldMk cId="1937635212" sldId="489"/>
            <ac:spMk id="11" creationId="{00000000-0000-0000-0000-000000000000}"/>
          </ac:spMkLst>
        </pc:spChg>
        <pc:spChg chg="del">
          <ac:chgData name="henny jimyy" userId="cffe797454f91e79" providerId="LiveId" clId="{2199FEB3-0C59-4FE1-8D14-91408CAE1773}" dt="2023-02-06T08:10:02.795" v="5410" actId="21"/>
          <ac:spMkLst>
            <pc:docMk/>
            <pc:sldMk cId="1937635212" sldId="489"/>
            <ac:spMk id="12" creationId="{00000000-0000-0000-0000-000000000000}"/>
          </ac:spMkLst>
        </pc:spChg>
        <pc:spChg chg="del">
          <ac:chgData name="henny jimyy" userId="cffe797454f91e79" providerId="LiveId" clId="{2199FEB3-0C59-4FE1-8D14-91408CAE1773}" dt="2023-02-06T08:11:47.688" v="5544" actId="478"/>
          <ac:spMkLst>
            <pc:docMk/>
            <pc:sldMk cId="1937635212" sldId="489"/>
            <ac:spMk id="13" creationId="{00000000-0000-0000-0000-000000000000}"/>
          </ac:spMkLst>
        </pc:spChg>
        <pc:spChg chg="add mod">
          <ac:chgData name="henny jimyy" userId="cffe797454f91e79" providerId="LiveId" clId="{2199FEB3-0C59-4FE1-8D14-91408CAE1773}" dt="2023-02-06T08:10:02.795" v="5410" actId="21"/>
          <ac:spMkLst>
            <pc:docMk/>
            <pc:sldMk cId="1937635212" sldId="489"/>
            <ac:spMk id="22" creationId="{B57FFE06-9C35-6BF0-8492-430D5156AA8A}"/>
          </ac:spMkLst>
        </pc:spChg>
        <pc:spChg chg="add mod">
          <ac:chgData name="henny jimyy" userId="cffe797454f91e79" providerId="LiveId" clId="{2199FEB3-0C59-4FE1-8D14-91408CAE1773}" dt="2023-02-06T08:11:43.837" v="5543" actId="207"/>
          <ac:spMkLst>
            <pc:docMk/>
            <pc:sldMk cId="1937635212" sldId="489"/>
            <ac:spMk id="23" creationId="{88CBB47F-AAE0-A40A-6FE3-69D9FE734E6F}"/>
          </ac:spMkLst>
        </pc:spChg>
        <pc:spChg chg="add mod">
          <ac:chgData name="henny jimyy" userId="cffe797454f91e79" providerId="LiveId" clId="{2199FEB3-0C59-4FE1-8D14-91408CAE1773}" dt="2023-02-06T08:11:47.688" v="5544" actId="478"/>
          <ac:spMkLst>
            <pc:docMk/>
            <pc:sldMk cId="1937635212" sldId="489"/>
            <ac:spMk id="25" creationId="{B144A719-C23B-6EF7-8B27-92C4221DDA91}"/>
          </ac:spMkLst>
        </pc:spChg>
        <pc:spChg chg="add mod">
          <ac:chgData name="henny jimyy" userId="cffe797454f91e79" providerId="LiveId" clId="{2199FEB3-0C59-4FE1-8D14-91408CAE1773}" dt="2023-02-06T08:13:57.691" v="5680" actId="14100"/>
          <ac:spMkLst>
            <pc:docMk/>
            <pc:sldMk cId="1937635212" sldId="489"/>
            <ac:spMk id="26" creationId="{C0921CD9-9E08-D843-5CDE-7242E843643E}"/>
          </ac:spMkLst>
        </pc:spChg>
        <pc:picChg chg="del mod">
          <ac:chgData name="henny jimyy" userId="cffe797454f91e79" providerId="LiveId" clId="{2199FEB3-0C59-4FE1-8D14-91408CAE1773}" dt="2023-02-06T07:56:23.057" v="5200" actId="478"/>
          <ac:picMkLst>
            <pc:docMk/>
            <pc:sldMk cId="1937635212" sldId="489"/>
            <ac:picMk id="6" creationId="{74F73E29-7918-455F-A128-5051F193A4F0}"/>
          </ac:picMkLst>
        </pc:picChg>
        <pc:picChg chg="del mod">
          <ac:chgData name="henny jimyy" userId="cffe797454f91e79" providerId="LiveId" clId="{2199FEB3-0C59-4FE1-8D14-91408CAE1773}" dt="2023-02-06T07:56:24.885" v="5201" actId="478"/>
          <ac:picMkLst>
            <pc:docMk/>
            <pc:sldMk cId="1937635212" sldId="489"/>
            <ac:picMk id="9" creationId="{E34BA076-FEB4-4227-9B98-507A994C805A}"/>
          </ac:picMkLst>
        </pc:picChg>
        <pc:picChg chg="add mod">
          <ac:chgData name="henny jimyy" userId="cffe797454f91e79" providerId="LiveId" clId="{2199FEB3-0C59-4FE1-8D14-91408CAE1773}" dt="2023-02-06T08:14:46.086" v="5705" actId="1038"/>
          <ac:picMkLst>
            <pc:docMk/>
            <pc:sldMk cId="1937635212" sldId="489"/>
            <ac:picMk id="15" creationId="{30576E07-6459-1405-5EC3-D1D5B2CE66D7}"/>
          </ac:picMkLst>
        </pc:picChg>
        <pc:picChg chg="del">
          <ac:chgData name="henny jimyy" userId="cffe797454f91e79" providerId="LiveId" clId="{2199FEB3-0C59-4FE1-8D14-91408CAE1773}" dt="2023-02-06T07:56:25.937" v="5202" actId="478"/>
          <ac:picMkLst>
            <pc:docMk/>
            <pc:sldMk cId="1937635212" sldId="489"/>
            <ac:picMk id="17" creationId="{8EBB76AB-FA45-4205-8C97-64FE7F28E81F}"/>
          </ac:picMkLst>
        </pc:picChg>
        <pc:picChg chg="add mod">
          <ac:chgData name="henny jimyy" userId="cffe797454f91e79" providerId="LiveId" clId="{2199FEB3-0C59-4FE1-8D14-91408CAE1773}" dt="2023-02-06T08:06:19.122" v="5274" actId="688"/>
          <ac:picMkLst>
            <pc:docMk/>
            <pc:sldMk cId="1937635212" sldId="489"/>
            <ac:picMk id="18" creationId="{B57855D3-9BC8-FFD8-16E7-E506B17789B0}"/>
          </ac:picMkLst>
        </pc:picChg>
        <pc:picChg chg="add mod">
          <ac:chgData name="henny jimyy" userId="cffe797454f91e79" providerId="LiveId" clId="{2199FEB3-0C59-4FE1-8D14-91408CAE1773}" dt="2023-02-06T08:14:49.336" v="5709" actId="1038"/>
          <ac:picMkLst>
            <pc:docMk/>
            <pc:sldMk cId="1937635212" sldId="489"/>
            <ac:picMk id="20" creationId="{22A2A886-8A2E-F715-4535-AA4B930834C9}"/>
          </ac:picMkLst>
        </pc:picChg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114872897" sldId="490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1743834677" sldId="491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2100950961" sldId="492"/>
        </pc:sldMkLst>
      </pc:sldChg>
      <pc:sldChg chg="addSp delSp modSp mod ord delAnim">
        <pc:chgData name="henny jimyy" userId="cffe797454f91e79" providerId="LiveId" clId="{2199FEB3-0C59-4FE1-8D14-91408CAE1773}" dt="2023-02-06T08:39:27.051" v="6673" actId="14100"/>
        <pc:sldMkLst>
          <pc:docMk/>
          <pc:sldMk cId="195750766" sldId="493"/>
        </pc:sldMkLst>
        <pc:spChg chg="del">
          <ac:chgData name="henny jimyy" userId="cffe797454f91e79" providerId="LiveId" clId="{2199FEB3-0C59-4FE1-8D14-91408CAE1773}" dt="2023-02-06T08:37:18.903" v="6581" actId="478"/>
          <ac:spMkLst>
            <pc:docMk/>
            <pc:sldMk cId="195750766" sldId="493"/>
            <ac:spMk id="2" creationId="{00000000-0000-0000-0000-000000000000}"/>
          </ac:spMkLst>
        </pc:spChg>
        <pc:spChg chg="del">
          <ac:chgData name="henny jimyy" userId="cffe797454f91e79" providerId="LiveId" clId="{2199FEB3-0C59-4FE1-8D14-91408CAE1773}" dt="2023-02-06T08:37:16.637" v="6580" actId="478"/>
          <ac:spMkLst>
            <pc:docMk/>
            <pc:sldMk cId="195750766" sldId="493"/>
            <ac:spMk id="3" creationId="{AEBE1207-3A71-4953-ADAC-C716F0E62501}"/>
          </ac:spMkLst>
        </pc:spChg>
        <pc:spChg chg="add del mod">
          <ac:chgData name="henny jimyy" userId="cffe797454f91e79" providerId="LiveId" clId="{2199FEB3-0C59-4FE1-8D14-91408CAE1773}" dt="2023-02-06T08:39:27.051" v="6673" actId="14100"/>
          <ac:spMkLst>
            <pc:docMk/>
            <pc:sldMk cId="195750766" sldId="493"/>
            <ac:spMk id="5" creationId="{00000000-0000-0000-0000-000000000000}"/>
          </ac:spMkLst>
        </pc:spChg>
        <pc:spChg chg="mod">
          <ac:chgData name="henny jimyy" userId="cffe797454f91e79" providerId="LiveId" clId="{2199FEB3-0C59-4FE1-8D14-91408CAE1773}" dt="2023-02-06T08:38:07.462" v="6589" actId="1076"/>
          <ac:spMkLst>
            <pc:docMk/>
            <pc:sldMk cId="195750766" sldId="493"/>
            <ac:spMk id="6" creationId="{00000000-0000-0000-0000-000000000000}"/>
          </ac:spMkLst>
        </pc:spChg>
        <pc:spChg chg="del">
          <ac:chgData name="henny jimyy" userId="cffe797454f91e79" providerId="LiveId" clId="{2199FEB3-0C59-4FE1-8D14-91408CAE1773}" dt="2023-02-06T08:37:25.285" v="6584" actId="478"/>
          <ac:spMkLst>
            <pc:docMk/>
            <pc:sldMk cId="195750766" sldId="493"/>
            <ac:spMk id="13" creationId="{00000000-0000-0000-0000-000000000000}"/>
          </ac:spMkLst>
        </pc:spChg>
        <pc:spChg chg="del">
          <ac:chgData name="henny jimyy" userId="cffe797454f91e79" providerId="LiveId" clId="{2199FEB3-0C59-4FE1-8D14-91408CAE1773}" dt="2023-02-06T08:37:28.898" v="6586" actId="478"/>
          <ac:spMkLst>
            <pc:docMk/>
            <pc:sldMk cId="195750766" sldId="493"/>
            <ac:spMk id="14" creationId="{00000000-0000-0000-0000-000000000000}"/>
          </ac:spMkLst>
        </pc:spChg>
        <pc:spChg chg="del mod">
          <ac:chgData name="henny jimyy" userId="cffe797454f91e79" providerId="LiveId" clId="{2199FEB3-0C59-4FE1-8D14-91408CAE1773}" dt="2023-02-06T08:37:23.327" v="6583" actId="478"/>
          <ac:spMkLst>
            <pc:docMk/>
            <pc:sldMk cId="195750766" sldId="493"/>
            <ac:spMk id="15" creationId="{7203D088-1281-4C1D-9BD6-E88852152319}"/>
          </ac:spMkLst>
        </pc:spChg>
        <pc:spChg chg="del">
          <ac:chgData name="henny jimyy" userId="cffe797454f91e79" providerId="LiveId" clId="{2199FEB3-0C59-4FE1-8D14-91408CAE1773}" dt="2023-02-06T08:37:26.613" v="6585" actId="478"/>
          <ac:spMkLst>
            <pc:docMk/>
            <pc:sldMk cId="195750766" sldId="493"/>
            <ac:spMk id="16" creationId="{64F5F928-BCEA-4077-8BA9-32395C7AEDCF}"/>
          </ac:spMkLst>
        </pc:spChg>
        <pc:picChg chg="mod">
          <ac:chgData name="henny jimyy" userId="cffe797454f91e79" providerId="LiveId" clId="{2199FEB3-0C59-4FE1-8D14-91408CAE1773}" dt="2023-02-06T08:39:04.959" v="6596" actId="14826"/>
          <ac:picMkLst>
            <pc:docMk/>
            <pc:sldMk cId="195750766" sldId="493"/>
            <ac:picMk id="4" creationId="{00000000-0000-0000-0000-000000000000}"/>
          </ac:picMkLst>
        </pc:picChg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3003192588" sldId="494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2646424275" sldId="499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512610894" sldId="500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1794745626" sldId="501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24423890" sldId="509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1258973512" sldId="510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131716565" sldId="511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1783756819" sldId="512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389201901" sldId="513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699492887" sldId="514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3057077619" sldId="515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203593280" sldId="516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2555557565" sldId="517"/>
        </pc:sldMkLst>
      </pc:sldChg>
      <pc:sldChg chg="addSp delSp modSp mod ord delAnim">
        <pc:chgData name="henny jimyy" userId="cffe797454f91e79" providerId="LiveId" clId="{2199FEB3-0C59-4FE1-8D14-91408CAE1773}" dt="2023-02-07T15:39:35.567" v="9588"/>
        <pc:sldMkLst>
          <pc:docMk/>
          <pc:sldMk cId="4156915812" sldId="518"/>
        </pc:sldMkLst>
        <pc:spChg chg="add mod">
          <ac:chgData name="henny jimyy" userId="cffe797454f91e79" providerId="LiveId" clId="{2199FEB3-0C59-4FE1-8D14-91408CAE1773}" dt="2023-02-06T16:22:36.122" v="7378" actId="1076"/>
          <ac:spMkLst>
            <pc:docMk/>
            <pc:sldMk cId="4156915812" sldId="518"/>
            <ac:spMk id="2" creationId="{A0B2AA70-8133-CE9D-C76D-2D2EFC8D03F1}"/>
          </ac:spMkLst>
        </pc:spChg>
        <pc:spChg chg="del mod">
          <ac:chgData name="henny jimyy" userId="cffe797454f91e79" providerId="LiveId" clId="{2199FEB3-0C59-4FE1-8D14-91408CAE1773}" dt="2023-02-06T16:14:51.926" v="7248" actId="478"/>
          <ac:spMkLst>
            <pc:docMk/>
            <pc:sldMk cId="4156915812" sldId="518"/>
            <ac:spMk id="6" creationId="{00000000-0000-0000-0000-000000000000}"/>
          </ac:spMkLst>
        </pc:spChg>
        <pc:spChg chg="del">
          <ac:chgData name="henny jimyy" userId="cffe797454f91e79" providerId="LiveId" clId="{2199FEB3-0C59-4FE1-8D14-91408CAE1773}" dt="2023-02-06T16:11:11.603" v="7244" actId="478"/>
          <ac:spMkLst>
            <pc:docMk/>
            <pc:sldMk cId="4156915812" sldId="518"/>
            <ac:spMk id="8" creationId="{00000000-0000-0000-0000-000000000000}"/>
          </ac:spMkLst>
        </pc:spChg>
      </pc:sldChg>
      <pc:sldChg chg="addSp delSp modSp mod ord setBg delAnim modAnim">
        <pc:chgData name="henny jimyy" userId="cffe797454f91e79" providerId="LiveId" clId="{2199FEB3-0C59-4FE1-8D14-91408CAE1773}" dt="2023-02-07T15:49:15.101" v="9751"/>
        <pc:sldMkLst>
          <pc:docMk/>
          <pc:sldMk cId="3831596613" sldId="519"/>
        </pc:sldMkLst>
        <pc:spChg chg="add mod">
          <ac:chgData name="henny jimyy" userId="cffe797454f91e79" providerId="LiveId" clId="{2199FEB3-0C59-4FE1-8D14-91408CAE1773}" dt="2023-02-07T02:29:40.507" v="7686" actId="207"/>
          <ac:spMkLst>
            <pc:docMk/>
            <pc:sldMk cId="3831596613" sldId="519"/>
            <ac:spMk id="2" creationId="{3F9AFD0A-7D1A-6A37-A206-1ABECA6DD4FA}"/>
          </ac:spMkLst>
        </pc:spChg>
        <pc:spChg chg="add mod">
          <ac:chgData name="henny jimyy" userId="cffe797454f91e79" providerId="LiveId" clId="{2199FEB3-0C59-4FE1-8D14-91408CAE1773}" dt="2023-02-07T02:42:05.933" v="8069" actId="1038"/>
          <ac:spMkLst>
            <pc:docMk/>
            <pc:sldMk cId="3831596613" sldId="519"/>
            <ac:spMk id="3" creationId="{92A6D2C9-08BE-2539-DCEB-7513E6D1D363}"/>
          </ac:spMkLst>
        </pc:spChg>
        <pc:spChg chg="del mod">
          <ac:chgData name="henny jimyy" userId="cffe797454f91e79" providerId="LiveId" clId="{2199FEB3-0C59-4FE1-8D14-91408CAE1773}" dt="2023-02-07T02:40:22.155" v="8052" actId="478"/>
          <ac:spMkLst>
            <pc:docMk/>
            <pc:sldMk cId="3831596613" sldId="519"/>
            <ac:spMk id="5" creationId="{00000000-0000-0000-0000-000000000000}"/>
          </ac:spMkLst>
        </pc:spChg>
        <pc:spChg chg="del">
          <ac:chgData name="henny jimyy" userId="cffe797454f91e79" providerId="LiveId" clId="{2199FEB3-0C59-4FE1-8D14-91408CAE1773}" dt="2023-02-07T02:29:24.406" v="7681" actId="478"/>
          <ac:spMkLst>
            <pc:docMk/>
            <pc:sldMk cId="3831596613" sldId="519"/>
            <ac:spMk id="6" creationId="{00000000-0000-0000-0000-000000000000}"/>
          </ac:spMkLst>
        </pc:spChg>
        <pc:spChg chg="del">
          <ac:chgData name="henny jimyy" userId="cffe797454f91e79" providerId="LiveId" clId="{2199FEB3-0C59-4FE1-8D14-91408CAE1773}" dt="2023-02-07T02:29:25.786" v="7682" actId="478"/>
          <ac:spMkLst>
            <pc:docMk/>
            <pc:sldMk cId="3831596613" sldId="519"/>
            <ac:spMk id="7" creationId="{00000000-0000-0000-0000-000000000000}"/>
          </ac:spMkLst>
        </pc:spChg>
        <pc:spChg chg="add del mod">
          <ac:chgData name="henny jimyy" userId="cffe797454f91e79" providerId="LiveId" clId="{2199FEB3-0C59-4FE1-8D14-91408CAE1773}" dt="2023-02-07T02:41:07.840" v="8057" actId="478"/>
          <ac:spMkLst>
            <pc:docMk/>
            <pc:sldMk cId="3831596613" sldId="519"/>
            <ac:spMk id="9" creationId="{75B0506E-A83C-E5C2-A5AE-2E486CAFFADD}"/>
          </ac:spMkLst>
        </pc:spChg>
        <pc:picChg chg="del mod ord">
          <ac:chgData name="henny jimyy" userId="cffe797454f91e79" providerId="LiveId" clId="{2199FEB3-0C59-4FE1-8D14-91408CAE1773}" dt="2023-02-07T02:41:04.147" v="8056" actId="478"/>
          <ac:picMkLst>
            <pc:docMk/>
            <pc:sldMk cId="3831596613" sldId="519"/>
            <ac:picMk id="4" creationId="{00000000-0000-0000-0000-000000000000}"/>
          </ac:picMkLst>
        </pc:picChg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739782582" sldId="520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130972102" sldId="521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1903130474" sldId="522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167405081" sldId="523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2380209503" sldId="524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1342134953" sldId="525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1816431561" sldId="526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216716149" sldId="527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1423635574" sldId="528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1093831488" sldId="529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3345819014" sldId="530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473559617" sldId="531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1999615837" sldId="532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2905749680" sldId="533"/>
        </pc:sldMkLst>
      </pc:sldChg>
      <pc:sldChg chg="modSp mod ord">
        <pc:chgData name="henny jimyy" userId="cffe797454f91e79" providerId="LiveId" clId="{2199FEB3-0C59-4FE1-8D14-91408CAE1773}" dt="2023-02-07T01:52:19.510" v="7406" actId="14100"/>
        <pc:sldMkLst>
          <pc:docMk/>
          <pc:sldMk cId="3786583532" sldId="534"/>
        </pc:sldMkLst>
        <pc:spChg chg="mod">
          <ac:chgData name="henny jimyy" userId="cffe797454f91e79" providerId="LiveId" clId="{2199FEB3-0C59-4FE1-8D14-91408CAE1773}" dt="2023-02-06T15:20:41.698" v="6682" actId="14100"/>
          <ac:spMkLst>
            <pc:docMk/>
            <pc:sldMk cId="3786583532" sldId="534"/>
            <ac:spMk id="14" creationId="{6F0CA782-8C25-450F-A9C1-E47D091FB903}"/>
          </ac:spMkLst>
        </pc:spChg>
        <pc:spChg chg="mod">
          <ac:chgData name="henny jimyy" userId="cffe797454f91e79" providerId="LiveId" clId="{2199FEB3-0C59-4FE1-8D14-91408CAE1773}" dt="2023-02-06T07:09:44.385" v="4587" actId="1076"/>
          <ac:spMkLst>
            <pc:docMk/>
            <pc:sldMk cId="3786583532" sldId="534"/>
            <ac:spMk id="16" creationId="{00000000-0000-0000-0000-000000000000}"/>
          </ac:spMkLst>
        </pc:spChg>
        <pc:spChg chg="mod">
          <ac:chgData name="henny jimyy" userId="cffe797454f91e79" providerId="LiveId" clId="{2199FEB3-0C59-4FE1-8D14-91408CAE1773}" dt="2023-02-07T01:52:15.528" v="7405" actId="120"/>
          <ac:spMkLst>
            <pc:docMk/>
            <pc:sldMk cId="3786583532" sldId="534"/>
            <ac:spMk id="17" creationId="{00000000-0000-0000-0000-000000000000}"/>
          </ac:spMkLst>
        </pc:spChg>
        <pc:spChg chg="mod">
          <ac:chgData name="henny jimyy" userId="cffe797454f91e79" providerId="LiveId" clId="{2199FEB3-0C59-4FE1-8D14-91408CAE1773}" dt="2023-02-07T01:52:19.510" v="7406" actId="14100"/>
          <ac:spMkLst>
            <pc:docMk/>
            <pc:sldMk cId="3786583532" sldId="534"/>
            <ac:spMk id="20" creationId="{E4E64AC1-97BC-4A3C-9ED2-BF8DBB0DE8DB}"/>
          </ac:spMkLst>
        </pc:spChg>
      </pc:sldChg>
      <pc:sldChg chg="addSp delSp modSp mod ord setBg">
        <pc:chgData name="henny jimyy" userId="cffe797454f91e79" providerId="LiveId" clId="{2199FEB3-0C59-4FE1-8D14-91408CAE1773}" dt="2023-02-07T03:06:21.547" v="8853" actId="207"/>
        <pc:sldMkLst>
          <pc:docMk/>
          <pc:sldMk cId="2539193053" sldId="535"/>
        </pc:sldMkLst>
        <pc:spChg chg="add del mod">
          <ac:chgData name="henny jimyy" userId="cffe797454f91e79" providerId="LiveId" clId="{2199FEB3-0C59-4FE1-8D14-91408CAE1773}" dt="2023-02-07T02:46:59.849" v="8148" actId="478"/>
          <ac:spMkLst>
            <pc:docMk/>
            <pc:sldMk cId="2539193053" sldId="535"/>
            <ac:spMk id="4" creationId="{3FA520BD-40CF-215F-B5A1-29675CF821F7}"/>
          </ac:spMkLst>
        </pc:spChg>
        <pc:spChg chg="add del mod">
          <ac:chgData name="henny jimyy" userId="cffe797454f91e79" providerId="LiveId" clId="{2199FEB3-0C59-4FE1-8D14-91408CAE1773}" dt="2023-02-07T02:48:56.299" v="8173" actId="478"/>
          <ac:spMkLst>
            <pc:docMk/>
            <pc:sldMk cId="2539193053" sldId="535"/>
            <ac:spMk id="6" creationId="{7E7D9BAF-920A-4E30-3CFB-209EAEEB33C6}"/>
          </ac:spMkLst>
        </pc:spChg>
        <pc:spChg chg="add del mod">
          <ac:chgData name="henny jimyy" userId="cffe797454f91e79" providerId="LiveId" clId="{2199FEB3-0C59-4FE1-8D14-91408CAE1773}" dt="2023-02-07T02:48:55.549" v="8172" actId="478"/>
          <ac:spMkLst>
            <pc:docMk/>
            <pc:sldMk cId="2539193053" sldId="535"/>
            <ac:spMk id="8" creationId="{34E6C47F-FF1E-CF41-58E5-B1342925ED2E}"/>
          </ac:spMkLst>
        </pc:spChg>
        <pc:spChg chg="mod">
          <ac:chgData name="henny jimyy" userId="cffe797454f91e79" providerId="LiveId" clId="{2199FEB3-0C59-4FE1-8D14-91408CAE1773}" dt="2023-02-07T02:58:16.368" v="8576" actId="14100"/>
          <ac:spMkLst>
            <pc:docMk/>
            <pc:sldMk cId="2539193053" sldId="535"/>
            <ac:spMk id="11" creationId="{00000000-0000-0000-0000-000000000000}"/>
          </ac:spMkLst>
        </pc:spChg>
        <pc:spChg chg="add del mod">
          <ac:chgData name="henny jimyy" userId="cffe797454f91e79" providerId="LiveId" clId="{2199FEB3-0C59-4FE1-8D14-91408CAE1773}" dt="2023-02-07T02:49:01.656" v="8175" actId="478"/>
          <ac:spMkLst>
            <pc:docMk/>
            <pc:sldMk cId="2539193053" sldId="535"/>
            <ac:spMk id="12" creationId="{00000000-0000-0000-0000-000000000000}"/>
          </ac:spMkLst>
        </pc:spChg>
        <pc:spChg chg="del">
          <ac:chgData name="henny jimyy" userId="cffe797454f91e79" providerId="LiveId" clId="{2199FEB3-0C59-4FE1-8D14-91408CAE1773}" dt="2023-02-07T02:57:31.801" v="8539" actId="478"/>
          <ac:spMkLst>
            <pc:docMk/>
            <pc:sldMk cId="2539193053" sldId="535"/>
            <ac:spMk id="13" creationId="{00000000-0000-0000-0000-000000000000}"/>
          </ac:spMkLst>
        </pc:spChg>
        <pc:spChg chg="mod">
          <ac:chgData name="henny jimyy" userId="cffe797454f91e79" providerId="LiveId" clId="{2199FEB3-0C59-4FE1-8D14-91408CAE1773}" dt="2023-02-07T03:06:11.770" v="8851" actId="207"/>
          <ac:spMkLst>
            <pc:docMk/>
            <pc:sldMk cId="2539193053" sldId="535"/>
            <ac:spMk id="14" creationId="{00000000-0000-0000-0000-000000000000}"/>
          </ac:spMkLst>
        </pc:spChg>
        <pc:spChg chg="del">
          <ac:chgData name="henny jimyy" userId="cffe797454f91e79" providerId="LiveId" clId="{2199FEB3-0C59-4FE1-8D14-91408CAE1773}" dt="2023-02-07T02:57:36.210" v="8541" actId="478"/>
          <ac:spMkLst>
            <pc:docMk/>
            <pc:sldMk cId="2539193053" sldId="535"/>
            <ac:spMk id="15" creationId="{00000000-0000-0000-0000-000000000000}"/>
          </ac:spMkLst>
        </pc:spChg>
        <pc:spChg chg="add del mod">
          <ac:chgData name="henny jimyy" userId="cffe797454f91e79" providerId="LiveId" clId="{2199FEB3-0C59-4FE1-8D14-91408CAE1773}" dt="2023-02-07T02:49:05.889" v="8176" actId="478"/>
          <ac:spMkLst>
            <pc:docMk/>
            <pc:sldMk cId="2539193053" sldId="535"/>
            <ac:spMk id="16" creationId="{EFB5714F-A7E4-C115-373B-A09A1A5B3AF6}"/>
          </ac:spMkLst>
        </pc:spChg>
        <pc:spChg chg="add del mod ord">
          <ac:chgData name="henny jimyy" userId="cffe797454f91e79" providerId="LiveId" clId="{2199FEB3-0C59-4FE1-8D14-91408CAE1773}" dt="2023-02-07T02:57:40.285" v="8543" actId="478"/>
          <ac:spMkLst>
            <pc:docMk/>
            <pc:sldMk cId="2539193053" sldId="535"/>
            <ac:spMk id="18" creationId="{1DADC76E-757A-FC26-1B00-BFC299025922}"/>
          </ac:spMkLst>
        </pc:spChg>
        <pc:spChg chg="add mod">
          <ac:chgData name="henny jimyy" userId="cffe797454f91e79" providerId="LiveId" clId="{2199FEB3-0C59-4FE1-8D14-91408CAE1773}" dt="2023-02-07T03:06:21.547" v="8853" actId="207"/>
          <ac:spMkLst>
            <pc:docMk/>
            <pc:sldMk cId="2539193053" sldId="535"/>
            <ac:spMk id="19" creationId="{0AE68AA3-DEFB-67BF-ADBA-0889B319A969}"/>
          </ac:spMkLst>
        </pc:spChg>
        <pc:spChg chg="add del mod">
          <ac:chgData name="henny jimyy" userId="cffe797454f91e79" providerId="LiveId" clId="{2199FEB3-0C59-4FE1-8D14-91408CAE1773}" dt="2023-02-07T02:57:29.325" v="8538" actId="478"/>
          <ac:spMkLst>
            <pc:docMk/>
            <pc:sldMk cId="2539193053" sldId="535"/>
            <ac:spMk id="21" creationId="{A34E1E0F-C665-D850-B15D-F892C0436923}"/>
          </ac:spMkLst>
        </pc:spChg>
        <pc:spChg chg="add del mod">
          <ac:chgData name="henny jimyy" userId="cffe797454f91e79" providerId="LiveId" clId="{2199FEB3-0C59-4FE1-8D14-91408CAE1773}" dt="2023-02-07T02:57:34.628" v="8540" actId="478"/>
          <ac:spMkLst>
            <pc:docMk/>
            <pc:sldMk cId="2539193053" sldId="535"/>
            <ac:spMk id="23" creationId="{FCF3ECA5-0635-CD6C-40A3-3A866BCA79FF}"/>
          </ac:spMkLst>
        </pc:spChg>
        <pc:spChg chg="add del mod">
          <ac:chgData name="henny jimyy" userId="cffe797454f91e79" providerId="LiveId" clId="{2199FEB3-0C59-4FE1-8D14-91408CAE1773}" dt="2023-02-07T02:57:37.489" v="8542" actId="478"/>
          <ac:spMkLst>
            <pc:docMk/>
            <pc:sldMk cId="2539193053" sldId="535"/>
            <ac:spMk id="25" creationId="{EC17C282-D66E-5ABD-4475-9E16F5035CCB}"/>
          </ac:spMkLst>
        </pc:spChg>
        <pc:spChg chg="add mod">
          <ac:chgData name="henny jimyy" userId="cffe797454f91e79" providerId="LiveId" clId="{2199FEB3-0C59-4FE1-8D14-91408CAE1773}" dt="2023-02-07T03:03:24.598" v="8834" actId="1037"/>
          <ac:spMkLst>
            <pc:docMk/>
            <pc:sldMk cId="2539193053" sldId="535"/>
            <ac:spMk id="26" creationId="{B8701CC0-3385-73EA-60DD-6DE4B1E0B027}"/>
          </ac:spMkLst>
        </pc:spChg>
        <pc:spChg chg="add mod">
          <ac:chgData name="henny jimyy" userId="cffe797454f91e79" providerId="LiveId" clId="{2199FEB3-0C59-4FE1-8D14-91408CAE1773}" dt="2023-02-07T03:03:48.053" v="8848" actId="20577"/>
          <ac:spMkLst>
            <pc:docMk/>
            <pc:sldMk cId="2539193053" sldId="535"/>
            <ac:spMk id="27" creationId="{572FBF2B-25E2-5869-8460-1C744E4E0130}"/>
          </ac:spMkLst>
        </pc:spChg>
        <pc:picChg chg="del mod">
          <ac:chgData name="henny jimyy" userId="cffe797454f91e79" providerId="LiveId" clId="{2199FEB3-0C59-4FE1-8D14-91408CAE1773}" dt="2023-02-07T02:57:27.521" v="8537" actId="478"/>
          <ac:picMkLst>
            <pc:docMk/>
            <pc:sldMk cId="2539193053" sldId="535"/>
            <ac:picMk id="3" creationId="{00000000-0000-0000-0000-000000000000}"/>
          </ac:picMkLst>
        </pc:picChg>
        <pc:picChg chg="add del mod">
          <ac:chgData name="henny jimyy" userId="cffe797454f91e79" providerId="LiveId" clId="{2199FEB3-0C59-4FE1-8D14-91408CAE1773}" dt="2023-02-07T02:52:02.815" v="8322" actId="21"/>
          <ac:picMkLst>
            <pc:docMk/>
            <pc:sldMk cId="2539193053" sldId="535"/>
            <ac:picMk id="9" creationId="{00000000-0000-0000-0000-000000000000}"/>
          </ac:picMkLst>
        </pc:picChg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1361621114" sldId="536"/>
        </pc:sldMkLst>
      </pc:sldChg>
      <pc:sldChg chg="addSp delSp modSp mod ord delAnim modAnim">
        <pc:chgData name="henny jimyy" userId="cffe797454f91e79" providerId="LiveId" clId="{2199FEB3-0C59-4FE1-8D14-91408CAE1773}" dt="2023-02-06T08:28:09.897" v="6309" actId="207"/>
        <pc:sldMkLst>
          <pc:docMk/>
          <pc:sldMk cId="2164602797" sldId="540"/>
        </pc:sldMkLst>
        <pc:spChg chg="add del mod">
          <ac:chgData name="henny jimyy" userId="cffe797454f91e79" providerId="LiveId" clId="{2199FEB3-0C59-4FE1-8D14-91408CAE1773}" dt="2023-02-06T01:41:30.925" v="460" actId="478"/>
          <ac:spMkLst>
            <pc:docMk/>
            <pc:sldMk cId="2164602797" sldId="540"/>
            <ac:spMk id="3" creationId="{ED824035-0455-6A20-7DF5-D919EF062D30}"/>
          </ac:spMkLst>
        </pc:spChg>
        <pc:spChg chg="add del mod">
          <ac:chgData name="henny jimyy" userId="cffe797454f91e79" providerId="LiveId" clId="{2199FEB3-0C59-4FE1-8D14-91408CAE1773}" dt="2023-02-06T08:22:44.705" v="5970" actId="478"/>
          <ac:spMkLst>
            <pc:docMk/>
            <pc:sldMk cId="2164602797" sldId="540"/>
            <ac:spMk id="6" creationId="{6B474F14-7211-C199-62F9-7668CD2B0013}"/>
          </ac:spMkLst>
        </pc:spChg>
        <pc:spChg chg="add mod">
          <ac:chgData name="henny jimyy" userId="cffe797454f91e79" providerId="LiveId" clId="{2199FEB3-0C59-4FE1-8D14-91408CAE1773}" dt="2023-02-06T08:26:48.177" v="6224" actId="1076"/>
          <ac:spMkLst>
            <pc:docMk/>
            <pc:sldMk cId="2164602797" sldId="540"/>
            <ac:spMk id="7" creationId="{47B2F26C-AF27-4177-9677-45138AC3B9F5}"/>
          </ac:spMkLst>
        </pc:spChg>
        <pc:spChg chg="add mod">
          <ac:chgData name="henny jimyy" userId="cffe797454f91e79" providerId="LiveId" clId="{2199FEB3-0C59-4FE1-8D14-91408CAE1773}" dt="2023-02-06T08:28:09.897" v="6309" actId="207"/>
          <ac:spMkLst>
            <pc:docMk/>
            <pc:sldMk cId="2164602797" sldId="540"/>
            <ac:spMk id="8" creationId="{8ACD60D6-7697-FE63-F4B1-631D70EA1D43}"/>
          </ac:spMkLst>
        </pc:spChg>
        <pc:spChg chg="del">
          <ac:chgData name="henny jimyy" userId="cffe797454f91e79" providerId="LiveId" clId="{2199FEB3-0C59-4FE1-8D14-91408CAE1773}" dt="2023-02-06T01:41:34.255" v="461" actId="478"/>
          <ac:spMkLst>
            <pc:docMk/>
            <pc:sldMk cId="2164602797" sldId="540"/>
            <ac:spMk id="10" creationId="{913925F3-55E0-4824-B081-9B5EF5B3CB48}"/>
          </ac:spMkLst>
        </pc:spChg>
        <pc:spChg chg="del">
          <ac:chgData name="henny jimyy" userId="cffe797454f91e79" providerId="LiveId" clId="{2199FEB3-0C59-4FE1-8D14-91408CAE1773}" dt="2023-02-06T01:41:29.910" v="459" actId="478"/>
          <ac:spMkLst>
            <pc:docMk/>
            <pc:sldMk cId="2164602797" sldId="540"/>
            <ac:spMk id="12" creationId="{022B6C4B-B3CC-4F53-BC19-A2D87CF8257A}"/>
          </ac:spMkLst>
        </pc:spChg>
        <pc:spChg chg="del mod">
          <ac:chgData name="henny jimyy" userId="cffe797454f91e79" providerId="LiveId" clId="{2199FEB3-0C59-4FE1-8D14-91408CAE1773}" dt="2023-02-06T01:41:37.833" v="463" actId="478"/>
          <ac:spMkLst>
            <pc:docMk/>
            <pc:sldMk cId="2164602797" sldId="540"/>
            <ac:spMk id="13" creationId="{C2C09D80-813E-4FE7-AAAF-58097C7748B4}"/>
          </ac:spMkLst>
        </pc:spChg>
        <pc:spChg chg="mod">
          <ac:chgData name="henny jimyy" userId="cffe797454f91e79" providerId="LiveId" clId="{2199FEB3-0C59-4FE1-8D14-91408CAE1773}" dt="2023-02-06T08:26:08.281" v="6222" actId="20577"/>
          <ac:spMkLst>
            <pc:docMk/>
            <pc:sldMk cId="2164602797" sldId="540"/>
            <ac:spMk id="14" creationId="{E53D1A4A-6111-4E08-8551-1581BF077256}"/>
          </ac:spMkLst>
        </pc:spChg>
        <pc:picChg chg="add mod">
          <ac:chgData name="henny jimyy" userId="cffe797454f91e79" providerId="LiveId" clId="{2199FEB3-0C59-4FE1-8D14-91408CAE1773}" dt="2023-02-06T08:23:15.868" v="5978" actId="688"/>
          <ac:picMkLst>
            <pc:docMk/>
            <pc:sldMk cId="2164602797" sldId="540"/>
            <ac:picMk id="4" creationId="{50AE9EB0-FD75-4735-7D29-76DBF6D0355F}"/>
          </ac:picMkLst>
        </pc:picChg>
        <pc:picChg chg="del">
          <ac:chgData name="henny jimyy" userId="cffe797454f91e79" providerId="LiveId" clId="{2199FEB3-0C59-4FE1-8D14-91408CAE1773}" dt="2023-02-06T01:41:26.067" v="458" actId="478"/>
          <ac:picMkLst>
            <pc:docMk/>
            <pc:sldMk cId="2164602797" sldId="540"/>
            <ac:picMk id="11" creationId="{00000000-0000-0000-0000-000000000000}"/>
          </ac:picMkLst>
        </pc:picChg>
        <pc:picChg chg="del">
          <ac:chgData name="henny jimyy" userId="cffe797454f91e79" providerId="LiveId" clId="{2199FEB3-0C59-4FE1-8D14-91408CAE1773}" dt="2023-02-06T08:22:42.110" v="5969" actId="478"/>
          <ac:picMkLst>
            <pc:docMk/>
            <pc:sldMk cId="2164602797" sldId="540"/>
            <ac:picMk id="19" creationId="{00000000-0000-0000-0000-000000000000}"/>
          </ac:picMkLst>
        </pc:picChg>
      </pc:sldChg>
      <pc:sldChg chg="delSp modSp mod ord delAnim">
        <pc:chgData name="henny jimyy" userId="cffe797454f91e79" providerId="LiveId" clId="{2199FEB3-0C59-4FE1-8D14-91408CAE1773}" dt="2023-02-06T01:40:56.745" v="455" actId="1076"/>
        <pc:sldMkLst>
          <pc:docMk/>
          <pc:sldMk cId="41636433" sldId="542"/>
        </pc:sldMkLst>
        <pc:spChg chg="mod">
          <ac:chgData name="henny jimyy" userId="cffe797454f91e79" providerId="LiveId" clId="{2199FEB3-0C59-4FE1-8D14-91408CAE1773}" dt="2023-02-06T01:29:20.984" v="174" actId="14100"/>
          <ac:spMkLst>
            <pc:docMk/>
            <pc:sldMk cId="41636433" sldId="542"/>
            <ac:spMk id="3" creationId="{4D71994D-B2D6-49A5-B091-1FC376214FC6}"/>
          </ac:spMkLst>
        </pc:spChg>
        <pc:spChg chg="del">
          <ac:chgData name="henny jimyy" userId="cffe797454f91e79" providerId="LiveId" clId="{2199FEB3-0C59-4FE1-8D14-91408CAE1773}" dt="2023-02-06T01:30:40.317" v="175" actId="478"/>
          <ac:spMkLst>
            <pc:docMk/>
            <pc:sldMk cId="41636433" sldId="542"/>
            <ac:spMk id="8" creationId="{00000000-0000-0000-0000-000000000000}"/>
          </ac:spMkLst>
        </pc:spChg>
        <pc:spChg chg="mod">
          <ac:chgData name="henny jimyy" userId="cffe797454f91e79" providerId="LiveId" clId="{2199FEB3-0C59-4FE1-8D14-91408CAE1773}" dt="2023-02-06T01:40:56.745" v="455" actId="1076"/>
          <ac:spMkLst>
            <pc:docMk/>
            <pc:sldMk cId="41636433" sldId="542"/>
            <ac:spMk id="10" creationId="{00000000-0000-0000-0000-000000000000}"/>
          </ac:spMkLst>
        </pc:spChg>
        <pc:picChg chg="mod">
          <ac:chgData name="henny jimyy" userId="cffe797454f91e79" providerId="LiveId" clId="{2199FEB3-0C59-4FE1-8D14-91408CAE1773}" dt="2023-02-06T01:29:12.315" v="171" actId="14100"/>
          <ac:picMkLst>
            <pc:docMk/>
            <pc:sldMk cId="41636433" sldId="542"/>
            <ac:picMk id="5" creationId="{00000000-0000-0000-0000-000000000000}"/>
          </ac:picMkLst>
        </pc:picChg>
      </pc:sldChg>
      <pc:sldChg chg="addSp delSp modSp mod ord delAnim">
        <pc:chgData name="henny jimyy" userId="cffe797454f91e79" providerId="LiveId" clId="{2199FEB3-0C59-4FE1-8D14-91408CAE1773}" dt="2023-02-07T01:51:05.801" v="7397"/>
        <pc:sldMkLst>
          <pc:docMk/>
          <pc:sldMk cId="2499778943" sldId="543"/>
        </pc:sldMkLst>
        <pc:spChg chg="add del mod">
          <ac:chgData name="henny jimyy" userId="cffe797454f91e79" providerId="LiveId" clId="{2199FEB3-0C59-4FE1-8D14-91408CAE1773}" dt="2023-02-06T02:27:10.723" v="1359" actId="21"/>
          <ac:spMkLst>
            <pc:docMk/>
            <pc:sldMk cId="2499778943" sldId="543"/>
            <ac:spMk id="4" creationId="{EBFBB663-0147-0C13-7DCD-8F87F3B4A7BE}"/>
          </ac:spMkLst>
        </pc:spChg>
        <pc:spChg chg="del">
          <ac:chgData name="henny jimyy" userId="cffe797454f91e79" providerId="LiveId" clId="{2199FEB3-0C59-4FE1-8D14-91408CAE1773}" dt="2023-02-06T02:28:33.836" v="1378" actId="478"/>
          <ac:spMkLst>
            <pc:docMk/>
            <pc:sldMk cId="2499778943" sldId="543"/>
            <ac:spMk id="8" creationId="{00000000-0000-0000-0000-000000000000}"/>
          </ac:spMkLst>
        </pc:spChg>
        <pc:spChg chg="mod">
          <ac:chgData name="henny jimyy" userId="cffe797454f91e79" providerId="LiveId" clId="{2199FEB3-0C59-4FE1-8D14-91408CAE1773}" dt="2023-02-06T02:38:11.503" v="1809" actId="113"/>
          <ac:spMkLst>
            <pc:docMk/>
            <pc:sldMk cId="2499778943" sldId="543"/>
            <ac:spMk id="10" creationId="{00000000-0000-0000-0000-000000000000}"/>
          </ac:spMkLst>
        </pc:spChg>
        <pc:spChg chg="mod">
          <ac:chgData name="henny jimyy" userId="cffe797454f91e79" providerId="LiveId" clId="{2199FEB3-0C59-4FE1-8D14-91408CAE1773}" dt="2023-02-06T02:37:43.577" v="1805" actId="14100"/>
          <ac:spMkLst>
            <pc:docMk/>
            <pc:sldMk cId="2499778943" sldId="543"/>
            <ac:spMk id="20" creationId="{20AE7251-39DC-467F-B373-20ED1EE5E55F}"/>
          </ac:spMkLst>
        </pc:spChg>
        <pc:spChg chg="mod">
          <ac:chgData name="henny jimyy" userId="cffe797454f91e79" providerId="LiveId" clId="{2199FEB3-0C59-4FE1-8D14-91408CAE1773}" dt="2023-02-06T02:35:28.319" v="1800" actId="14100"/>
          <ac:spMkLst>
            <pc:docMk/>
            <pc:sldMk cId="2499778943" sldId="543"/>
            <ac:spMk id="22" creationId="{19360FFC-7A1F-438D-9B02-91A419625004}"/>
          </ac:spMkLst>
        </pc:spChg>
        <pc:spChg chg="mod">
          <ac:chgData name="henny jimyy" userId="cffe797454f91e79" providerId="LiveId" clId="{2199FEB3-0C59-4FE1-8D14-91408CAE1773}" dt="2023-02-06T02:35:21.290" v="1799" actId="14100"/>
          <ac:spMkLst>
            <pc:docMk/>
            <pc:sldMk cId="2499778943" sldId="543"/>
            <ac:spMk id="24" creationId="{2E741976-7BF1-4720-AFCF-24D298484EA5}"/>
          </ac:spMkLst>
        </pc:spChg>
        <pc:picChg chg="add del mod">
          <ac:chgData name="henny jimyy" userId="cffe797454f91e79" providerId="LiveId" clId="{2199FEB3-0C59-4FE1-8D14-91408CAE1773}" dt="2023-02-06T02:27:10.067" v="1358"/>
          <ac:picMkLst>
            <pc:docMk/>
            <pc:sldMk cId="2499778943" sldId="543"/>
            <ac:picMk id="5" creationId="{D6904EF9-8502-AFAF-6353-B5333A4E03A9}"/>
          </ac:picMkLst>
        </pc:picChg>
        <pc:picChg chg="add del mod">
          <ac:chgData name="henny jimyy" userId="cffe797454f91e79" providerId="LiveId" clId="{2199FEB3-0C59-4FE1-8D14-91408CAE1773}" dt="2023-02-06T02:37:39.031" v="1804" actId="1076"/>
          <ac:picMkLst>
            <pc:docMk/>
            <pc:sldMk cId="2499778943" sldId="543"/>
            <ac:picMk id="6" creationId="{00000000-0000-0000-0000-000000000000}"/>
          </ac:picMkLst>
        </pc:picChg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2285441283" sldId="546"/>
        </pc:sldMkLst>
      </pc:sldChg>
      <pc:sldChg chg="addSp delSp modSp mod ord delAnim modAnim">
        <pc:chgData name="henny jimyy" userId="cffe797454f91e79" providerId="LiveId" clId="{2199FEB3-0C59-4FE1-8D14-91408CAE1773}" dt="2023-02-07T03:23:39.972" v="9132" actId="27636"/>
        <pc:sldMkLst>
          <pc:docMk/>
          <pc:sldMk cId="2693638746" sldId="548"/>
        </pc:sldMkLst>
        <pc:spChg chg="add del mod">
          <ac:chgData name="henny jimyy" userId="cffe797454f91e79" providerId="LiveId" clId="{2199FEB3-0C59-4FE1-8D14-91408CAE1773}" dt="2023-02-07T03:23:20.917" v="9119" actId="478"/>
          <ac:spMkLst>
            <pc:docMk/>
            <pc:sldMk cId="2693638746" sldId="548"/>
            <ac:spMk id="2" creationId="{09A83BE3-13D5-E9F3-3DC3-3817E299FD49}"/>
          </ac:spMkLst>
        </pc:spChg>
        <pc:spChg chg="mod">
          <ac:chgData name="henny jimyy" userId="cffe797454f91e79" providerId="LiveId" clId="{2199FEB3-0C59-4FE1-8D14-91408CAE1773}" dt="2023-02-07T03:23:39.972" v="9132" actId="27636"/>
          <ac:spMkLst>
            <pc:docMk/>
            <pc:sldMk cId="2693638746" sldId="548"/>
            <ac:spMk id="4" creationId="{22C52952-10EB-4009-B338-2CC62BE991A6}"/>
          </ac:spMkLst>
        </pc:spChg>
        <pc:spChg chg="add del mod">
          <ac:chgData name="henny jimyy" userId="cffe797454f91e79" providerId="LiveId" clId="{2199FEB3-0C59-4FE1-8D14-91408CAE1773}" dt="2023-02-06T01:47:03.094" v="575" actId="21"/>
          <ac:spMkLst>
            <pc:docMk/>
            <pc:sldMk cId="2693638746" sldId="548"/>
            <ac:spMk id="5" creationId="{FBAE53E1-685C-E391-FEC6-FC5076F93AD8}"/>
          </ac:spMkLst>
        </pc:spChg>
        <pc:spChg chg="add mod">
          <ac:chgData name="henny jimyy" userId="cffe797454f91e79" providerId="LiveId" clId="{2199FEB3-0C59-4FE1-8D14-91408CAE1773}" dt="2023-02-06T01:48:53.598" v="638" actId="1038"/>
          <ac:spMkLst>
            <pc:docMk/>
            <pc:sldMk cId="2693638746" sldId="548"/>
            <ac:spMk id="6" creationId="{1644CE75-2F6C-3F3E-E780-55377545CBA9}"/>
          </ac:spMkLst>
        </pc:spChg>
        <pc:spChg chg="add del mod">
          <ac:chgData name="henny jimyy" userId="cffe797454f91e79" providerId="LiveId" clId="{2199FEB3-0C59-4FE1-8D14-91408CAE1773}" dt="2023-02-06T01:48:08.251" v="625" actId="21"/>
          <ac:spMkLst>
            <pc:docMk/>
            <pc:sldMk cId="2693638746" sldId="548"/>
            <ac:spMk id="8" creationId="{6B3866EE-406F-4D84-38B5-52155AEEF27E}"/>
          </ac:spMkLst>
        </pc:spChg>
        <pc:spChg chg="add mod">
          <ac:chgData name="henny jimyy" userId="cffe797454f91e79" providerId="LiveId" clId="{2199FEB3-0C59-4FE1-8D14-91408CAE1773}" dt="2023-02-06T01:49:18.171" v="668" actId="20577"/>
          <ac:spMkLst>
            <pc:docMk/>
            <pc:sldMk cId="2693638746" sldId="548"/>
            <ac:spMk id="9" creationId="{4D95CF1E-7641-2E6C-60D0-AFEDE049AD3E}"/>
          </ac:spMkLst>
        </pc:spChg>
        <pc:spChg chg="mod">
          <ac:chgData name="henny jimyy" userId="cffe797454f91e79" providerId="LiveId" clId="{2199FEB3-0C59-4FE1-8D14-91408CAE1773}" dt="2023-02-06T01:48:39.336" v="630" actId="1037"/>
          <ac:spMkLst>
            <pc:docMk/>
            <pc:sldMk cId="2693638746" sldId="548"/>
            <ac:spMk id="11" creationId="{7672632B-9D9D-4F6A-8386-78573F5149D4}"/>
          </ac:spMkLst>
        </pc:spChg>
        <pc:spChg chg="del">
          <ac:chgData name="henny jimyy" userId="cffe797454f91e79" providerId="LiveId" clId="{2199FEB3-0C59-4FE1-8D14-91408CAE1773}" dt="2023-02-06T01:46:55.497" v="574" actId="478"/>
          <ac:spMkLst>
            <pc:docMk/>
            <pc:sldMk cId="2693638746" sldId="548"/>
            <ac:spMk id="12" creationId="{3A469C42-4FB2-4325-ABE5-D93C1CBCF723}"/>
          </ac:spMkLst>
        </pc:spChg>
        <pc:spChg chg="del">
          <ac:chgData name="henny jimyy" userId="cffe797454f91e79" providerId="LiveId" clId="{2199FEB3-0C59-4FE1-8D14-91408CAE1773}" dt="2023-02-06T01:48:04.861" v="624" actId="21"/>
          <ac:spMkLst>
            <pc:docMk/>
            <pc:sldMk cId="2693638746" sldId="548"/>
            <ac:spMk id="13" creationId="{ED445AAE-0DBB-4B23-A2DA-E365373F19CB}"/>
          </ac:spMkLst>
        </pc:spChg>
        <pc:spChg chg="del">
          <ac:chgData name="henny jimyy" userId="cffe797454f91e79" providerId="LiveId" clId="{2199FEB3-0C59-4FE1-8D14-91408CAE1773}" dt="2023-02-06T01:52:32.204" v="675" actId="478"/>
          <ac:spMkLst>
            <pc:docMk/>
            <pc:sldMk cId="2693638746" sldId="548"/>
            <ac:spMk id="14" creationId="{DFCA3EC1-8033-49B3-9309-F8684FD6A1E1}"/>
          </ac:spMkLst>
        </pc:spChg>
        <pc:spChg chg="del">
          <ac:chgData name="henny jimyy" userId="cffe797454f91e79" providerId="LiveId" clId="{2199FEB3-0C59-4FE1-8D14-91408CAE1773}" dt="2023-02-06T01:52:25.908" v="674" actId="478"/>
          <ac:spMkLst>
            <pc:docMk/>
            <pc:sldMk cId="2693638746" sldId="548"/>
            <ac:spMk id="15" creationId="{E77CDBE4-4A06-41E8-9A65-6C97AA842BA7}"/>
          </ac:spMkLst>
        </pc:spChg>
        <pc:spChg chg="del">
          <ac:chgData name="henny jimyy" userId="cffe797454f91e79" providerId="LiveId" clId="{2199FEB3-0C59-4FE1-8D14-91408CAE1773}" dt="2023-02-06T01:53:23.421" v="707" actId="21"/>
          <ac:spMkLst>
            <pc:docMk/>
            <pc:sldMk cId="2693638746" sldId="548"/>
            <ac:spMk id="16" creationId="{AE7FC0C2-74D9-4EEE-A4BE-485FB6A7B26E}"/>
          </ac:spMkLst>
        </pc:spChg>
        <pc:spChg chg="add del mod">
          <ac:chgData name="henny jimyy" userId="cffe797454f91e79" providerId="LiveId" clId="{2199FEB3-0C59-4FE1-8D14-91408CAE1773}" dt="2023-02-06T01:50:16.391" v="670" actId="478"/>
          <ac:spMkLst>
            <pc:docMk/>
            <pc:sldMk cId="2693638746" sldId="548"/>
            <ac:spMk id="17" creationId="{7D8E8D88-00C0-EA23-11A6-A2A50F12844B}"/>
          </ac:spMkLst>
        </pc:spChg>
        <pc:spChg chg="add del mod">
          <ac:chgData name="henny jimyy" userId="cffe797454f91e79" providerId="LiveId" clId="{2199FEB3-0C59-4FE1-8D14-91408CAE1773}" dt="2023-02-06T01:52:34.765" v="676" actId="478"/>
          <ac:spMkLst>
            <pc:docMk/>
            <pc:sldMk cId="2693638746" sldId="548"/>
            <ac:spMk id="19" creationId="{ADDA92AB-965A-1777-9EBB-D3D22423DFDD}"/>
          </ac:spMkLst>
        </pc:spChg>
        <pc:spChg chg="add mod">
          <ac:chgData name="henny jimyy" userId="cffe797454f91e79" providerId="LiveId" clId="{2199FEB3-0C59-4FE1-8D14-91408CAE1773}" dt="2023-02-06T01:54:28.525" v="767" actId="20577"/>
          <ac:spMkLst>
            <pc:docMk/>
            <pc:sldMk cId="2693638746" sldId="548"/>
            <ac:spMk id="20" creationId="{CA2D0A07-AFA6-9CC1-871A-9D4A92C1AAA8}"/>
          </ac:spMkLst>
        </pc:spChg>
        <pc:spChg chg="add mod">
          <ac:chgData name="henny jimyy" userId="cffe797454f91e79" providerId="LiveId" clId="{2199FEB3-0C59-4FE1-8D14-91408CAE1773}" dt="2023-02-06T01:53:16.189" v="706" actId="20577"/>
          <ac:spMkLst>
            <pc:docMk/>
            <pc:sldMk cId="2693638746" sldId="548"/>
            <ac:spMk id="21" creationId="{22C3DB2D-010D-AED2-D48F-CA61F532EC67}"/>
          </ac:spMkLst>
        </pc:spChg>
        <pc:spChg chg="add del mod">
          <ac:chgData name="henny jimyy" userId="cffe797454f91e79" providerId="LiveId" clId="{2199FEB3-0C59-4FE1-8D14-91408CAE1773}" dt="2023-02-06T01:53:29.543" v="709" actId="21"/>
          <ac:spMkLst>
            <pc:docMk/>
            <pc:sldMk cId="2693638746" sldId="548"/>
            <ac:spMk id="25" creationId="{0355E51C-A214-619A-BC6C-5D4E2C06016B}"/>
          </ac:spMkLst>
        </pc:spChg>
        <pc:picChg chg="del">
          <ac:chgData name="henny jimyy" userId="cffe797454f91e79" providerId="LiveId" clId="{2199FEB3-0C59-4FE1-8D14-91408CAE1773}" dt="2023-02-06T01:50:14.704" v="669" actId="478"/>
          <ac:picMkLst>
            <pc:docMk/>
            <pc:sldMk cId="2693638746" sldId="548"/>
            <ac:picMk id="30" creationId="{7A982FE3-C91D-4123-AD4A-B8ABCB711B1B}"/>
          </ac:picMkLst>
        </pc:picChg>
      </pc:sldChg>
      <pc:sldChg chg="addSp delSp modSp mod ord delAnim modAnim">
        <pc:chgData name="henny jimyy" userId="cffe797454f91e79" providerId="LiveId" clId="{2199FEB3-0C59-4FE1-8D14-91408CAE1773}" dt="2023-02-06T03:23:25.780" v="2231"/>
        <pc:sldMkLst>
          <pc:docMk/>
          <pc:sldMk cId="845863915" sldId="561"/>
        </pc:sldMkLst>
        <pc:spChg chg="add mod">
          <ac:chgData name="henny jimyy" userId="cffe797454f91e79" providerId="LiveId" clId="{2199FEB3-0C59-4FE1-8D14-91408CAE1773}" dt="2023-02-05T14:07:21.460" v="156" actId="207"/>
          <ac:spMkLst>
            <pc:docMk/>
            <pc:sldMk cId="845863915" sldId="561"/>
            <ac:spMk id="3" creationId="{EDB4A73A-E1AE-E197-2A75-2F7080DE6821}"/>
          </ac:spMkLst>
        </pc:spChg>
        <pc:spChg chg="del">
          <ac:chgData name="henny jimyy" userId="cffe797454f91e79" providerId="LiveId" clId="{2199FEB3-0C59-4FE1-8D14-91408CAE1773}" dt="2023-02-05T13:57:17.079" v="1" actId="478"/>
          <ac:spMkLst>
            <pc:docMk/>
            <pc:sldMk cId="845863915" sldId="561"/>
            <ac:spMk id="7" creationId="{ED57413B-7FEC-44EC-80C9-D06283BB3D60}"/>
          </ac:spMkLst>
        </pc:spChg>
        <pc:spChg chg="del">
          <ac:chgData name="henny jimyy" userId="cffe797454f91e79" providerId="LiveId" clId="{2199FEB3-0C59-4FE1-8D14-91408CAE1773}" dt="2023-02-05T13:57:18.869" v="2" actId="478"/>
          <ac:spMkLst>
            <pc:docMk/>
            <pc:sldMk cId="845863915" sldId="561"/>
            <ac:spMk id="9" creationId="{9FF187FD-7E5A-4309-A68F-8A899BAFC46D}"/>
          </ac:spMkLst>
        </pc:spChg>
        <pc:spChg chg="del">
          <ac:chgData name="henny jimyy" userId="cffe797454f91e79" providerId="LiveId" clId="{2199FEB3-0C59-4FE1-8D14-91408CAE1773}" dt="2023-02-05T13:57:23.523" v="5" actId="478"/>
          <ac:spMkLst>
            <pc:docMk/>
            <pc:sldMk cId="845863915" sldId="561"/>
            <ac:spMk id="25" creationId="{8EC1067D-96E1-4550-B449-220C841E18A7}"/>
          </ac:spMkLst>
        </pc:spChg>
        <pc:spChg chg="del">
          <ac:chgData name="henny jimyy" userId="cffe797454f91e79" providerId="LiveId" clId="{2199FEB3-0C59-4FE1-8D14-91408CAE1773}" dt="2023-02-05T13:57:22.554" v="4" actId="478"/>
          <ac:spMkLst>
            <pc:docMk/>
            <pc:sldMk cId="845863915" sldId="561"/>
            <ac:spMk id="26" creationId="{2CFB55D0-4BED-49C8-92FB-38EA3F96A966}"/>
          </ac:spMkLst>
        </pc:spChg>
        <pc:graphicFrameChg chg="add mod modGraphic">
          <ac:chgData name="henny jimyy" userId="cffe797454f91e79" providerId="LiveId" clId="{2199FEB3-0C59-4FE1-8D14-91408CAE1773}" dt="2023-02-06T03:08:00.542" v="2172" actId="20577"/>
          <ac:graphicFrameMkLst>
            <pc:docMk/>
            <pc:sldMk cId="845863915" sldId="561"/>
            <ac:graphicFrameMk id="2" creationId="{130B6764-864E-B8A6-C0AD-BA8A3D07602C}"/>
          </ac:graphicFrameMkLst>
        </pc:graphicFrameChg>
        <pc:picChg chg="del">
          <ac:chgData name="henny jimyy" userId="cffe797454f91e79" providerId="LiveId" clId="{2199FEB3-0C59-4FE1-8D14-91408CAE1773}" dt="2023-02-05T13:57:19.913" v="3" actId="478"/>
          <ac:picMkLst>
            <pc:docMk/>
            <pc:sldMk cId="845863915" sldId="561"/>
            <ac:picMk id="4" creationId="{81A18016-3F99-4C9E-812D-C80FC529BAA8}"/>
          </ac:picMkLst>
        </pc:picChg>
      </pc:sldChg>
      <pc:sldChg chg="modSp mod ord">
        <pc:chgData name="henny jimyy" userId="cffe797454f91e79" providerId="LiveId" clId="{2199FEB3-0C59-4FE1-8D14-91408CAE1773}" dt="2023-02-07T15:40:04.380" v="9596"/>
        <pc:sldMkLst>
          <pc:docMk/>
          <pc:sldMk cId="1948077621" sldId="562"/>
        </pc:sldMkLst>
        <pc:spChg chg="mod ord">
          <ac:chgData name="henny jimyy" userId="cffe797454f91e79" providerId="LiveId" clId="{2199FEB3-0C59-4FE1-8D14-91408CAE1773}" dt="2023-02-06T04:57:23.069" v="3476" actId="120"/>
          <ac:spMkLst>
            <pc:docMk/>
            <pc:sldMk cId="1948077621" sldId="562"/>
            <ac:spMk id="16" creationId="{2626C212-ED91-468D-B319-FD6DBFA01B02}"/>
          </ac:spMkLst>
        </pc:spChg>
        <pc:picChg chg="mod">
          <ac:chgData name="henny jimyy" userId="cffe797454f91e79" providerId="LiveId" clId="{2199FEB3-0C59-4FE1-8D14-91408CAE1773}" dt="2023-02-06T04:57:13.821" v="3475" actId="1076"/>
          <ac:picMkLst>
            <pc:docMk/>
            <pc:sldMk cId="1948077621" sldId="562"/>
            <ac:picMk id="20" creationId="{22AAAF3A-0D60-4C31-BCAA-809D3A62EAAC}"/>
          </ac:picMkLst>
        </pc:picChg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3006537593" sldId="646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4258285562" sldId="647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1175050292" sldId="648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1877500703" sldId="649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2314937207" sldId="650"/>
        </pc:sldMkLst>
      </pc:sldChg>
      <pc:sldChg chg="del">
        <pc:chgData name="henny jimyy" userId="cffe797454f91e79" providerId="LiveId" clId="{2199FEB3-0C59-4FE1-8D14-91408CAE1773}" dt="2023-02-07T14:38:48.215" v="9331" actId="2696"/>
        <pc:sldMkLst>
          <pc:docMk/>
          <pc:sldMk cId="3536294778" sldId="651"/>
        </pc:sldMkLst>
      </pc:sldChg>
      <pc:sldChg chg="addSp delSp modSp add mod ord delAnim">
        <pc:chgData name="henny jimyy" userId="cffe797454f91e79" providerId="LiveId" clId="{2199FEB3-0C59-4FE1-8D14-91408CAE1773}" dt="2023-02-07T01:42:13.056" v="7385"/>
        <pc:sldMkLst>
          <pc:docMk/>
          <pc:sldMk cId="3374702976" sldId="652"/>
        </pc:sldMkLst>
        <pc:spChg chg="del">
          <ac:chgData name="henny jimyy" userId="cffe797454f91e79" providerId="LiveId" clId="{2199FEB3-0C59-4FE1-8D14-91408CAE1773}" dt="2023-02-06T03:18:27.623" v="2204" actId="478"/>
          <ac:spMkLst>
            <pc:docMk/>
            <pc:sldMk cId="3374702976" sldId="652"/>
            <ac:spMk id="7" creationId="{ED57413B-7FEC-44EC-80C9-D06283BB3D60}"/>
          </ac:spMkLst>
        </pc:spChg>
        <pc:spChg chg="add mod">
          <ac:chgData name="henny jimyy" userId="cffe797454f91e79" providerId="LiveId" clId="{2199FEB3-0C59-4FE1-8D14-91408CAE1773}" dt="2023-02-06T03:22:36.549" v="2226" actId="13822"/>
          <ac:spMkLst>
            <pc:docMk/>
            <pc:sldMk cId="3374702976" sldId="652"/>
            <ac:spMk id="8" creationId="{12F0682D-E1B6-EAF5-E55F-A4852A6EF132}"/>
          </ac:spMkLst>
        </pc:spChg>
        <pc:spChg chg="del">
          <ac:chgData name="henny jimyy" userId="cffe797454f91e79" providerId="LiveId" clId="{2199FEB3-0C59-4FE1-8D14-91408CAE1773}" dt="2023-02-06T03:18:32.199" v="2206" actId="478"/>
          <ac:spMkLst>
            <pc:docMk/>
            <pc:sldMk cId="3374702976" sldId="652"/>
            <ac:spMk id="9" creationId="{9FF187FD-7E5A-4309-A68F-8A899BAFC46D}"/>
          </ac:spMkLst>
        </pc:spChg>
        <pc:spChg chg="del">
          <ac:chgData name="henny jimyy" userId="cffe797454f91e79" providerId="LiveId" clId="{2199FEB3-0C59-4FE1-8D14-91408CAE1773}" dt="2023-02-06T03:21:45.764" v="2223" actId="21"/>
          <ac:spMkLst>
            <pc:docMk/>
            <pc:sldMk cId="3374702976" sldId="652"/>
            <ac:spMk id="25" creationId="{8EC1067D-96E1-4550-B449-220C841E18A7}"/>
          </ac:spMkLst>
        </pc:spChg>
        <pc:spChg chg="del">
          <ac:chgData name="henny jimyy" userId="cffe797454f91e79" providerId="LiveId" clId="{2199FEB3-0C59-4FE1-8D14-91408CAE1773}" dt="2023-02-06T03:21:42.906" v="2222" actId="21"/>
          <ac:spMkLst>
            <pc:docMk/>
            <pc:sldMk cId="3374702976" sldId="652"/>
            <ac:spMk id="26" creationId="{2CFB55D0-4BED-49C8-92FB-38EA3F96A966}"/>
          </ac:spMkLst>
        </pc:spChg>
        <pc:picChg chg="add mod">
          <ac:chgData name="henny jimyy" userId="cffe797454f91e79" providerId="LiveId" clId="{2199FEB3-0C59-4FE1-8D14-91408CAE1773}" dt="2023-02-06T03:21:18.711" v="2216" actId="1037"/>
          <ac:picMkLst>
            <pc:docMk/>
            <pc:sldMk cId="3374702976" sldId="652"/>
            <ac:picMk id="3" creationId="{BFD88F70-2E18-37E3-AF74-C3A7F692D35E}"/>
          </ac:picMkLst>
        </pc:picChg>
        <pc:picChg chg="del">
          <ac:chgData name="henny jimyy" userId="cffe797454f91e79" providerId="LiveId" clId="{2199FEB3-0C59-4FE1-8D14-91408CAE1773}" dt="2023-02-06T03:18:29.528" v="2205" actId="478"/>
          <ac:picMkLst>
            <pc:docMk/>
            <pc:sldMk cId="3374702976" sldId="652"/>
            <ac:picMk id="4" creationId="{81A18016-3F99-4C9E-812D-C80FC529BAA8}"/>
          </ac:picMkLst>
        </pc:picChg>
        <pc:picChg chg="add mod">
          <ac:chgData name="henny jimyy" userId="cffe797454f91e79" providerId="LiveId" clId="{2199FEB3-0C59-4FE1-8D14-91408CAE1773}" dt="2023-02-06T03:22:40.628" v="2227" actId="14100"/>
          <ac:picMkLst>
            <pc:docMk/>
            <pc:sldMk cId="3374702976" sldId="652"/>
            <ac:picMk id="6" creationId="{E8390BEA-E284-4F22-EE9A-95B0DC80E43F}"/>
          </ac:picMkLst>
        </pc:picChg>
      </pc:sldChg>
      <pc:sldChg chg="addSp delSp modSp add del mod ord modShow">
        <pc:chgData name="henny jimyy" userId="cffe797454f91e79" providerId="LiveId" clId="{2199FEB3-0C59-4FE1-8D14-91408CAE1773}" dt="2023-02-07T14:39:32.121" v="9332" actId="2696"/>
        <pc:sldMkLst>
          <pc:docMk/>
          <pc:sldMk cId="218302429" sldId="653"/>
        </pc:sldMkLst>
        <pc:spChg chg="mod">
          <ac:chgData name="henny jimyy" userId="cffe797454f91e79" providerId="LiveId" clId="{2199FEB3-0C59-4FE1-8D14-91408CAE1773}" dt="2023-02-05T14:07:15.829" v="155" actId="207"/>
          <ac:spMkLst>
            <pc:docMk/>
            <pc:sldMk cId="218302429" sldId="653"/>
            <ac:spMk id="3" creationId="{EDB4A73A-E1AE-E197-2A75-2F7080DE6821}"/>
          </ac:spMkLst>
        </pc:spChg>
        <pc:graphicFrameChg chg="del modGraphic">
          <ac:chgData name="henny jimyy" userId="cffe797454f91e79" providerId="LiveId" clId="{2199FEB3-0C59-4FE1-8D14-91408CAE1773}" dt="2023-02-05T14:03:11.241" v="97" actId="21"/>
          <ac:graphicFrameMkLst>
            <pc:docMk/>
            <pc:sldMk cId="218302429" sldId="653"/>
            <ac:graphicFrameMk id="2" creationId="{130B6764-864E-B8A6-C0AD-BA8A3D07602C}"/>
          </ac:graphicFrameMkLst>
        </pc:graphicFrameChg>
        <pc:graphicFrameChg chg="add del mod">
          <ac:chgData name="henny jimyy" userId="cffe797454f91e79" providerId="LiveId" clId="{2199FEB3-0C59-4FE1-8D14-91408CAE1773}" dt="2023-02-05T14:03:26.480" v="101" actId="21"/>
          <ac:graphicFrameMkLst>
            <pc:docMk/>
            <pc:sldMk cId="218302429" sldId="653"/>
            <ac:graphicFrameMk id="4" creationId="{36F87982-FA3C-7443-9D86-36F068370378}"/>
          </ac:graphicFrameMkLst>
        </pc:graphicFrameChg>
        <pc:graphicFrameChg chg="add del mod">
          <ac:chgData name="henny jimyy" userId="cffe797454f91e79" providerId="LiveId" clId="{2199FEB3-0C59-4FE1-8D14-91408CAE1773}" dt="2023-02-05T14:03:22.834" v="100" actId="21"/>
          <ac:graphicFrameMkLst>
            <pc:docMk/>
            <pc:sldMk cId="218302429" sldId="653"/>
            <ac:graphicFrameMk id="5" creationId="{73065319-7EA2-9D48-4D42-7464EB6C161B}"/>
          </ac:graphicFrameMkLst>
        </pc:graphicFrameChg>
        <pc:graphicFrameChg chg="add mod modGraphic">
          <ac:chgData name="henny jimyy" userId="cffe797454f91e79" providerId="LiveId" clId="{2199FEB3-0C59-4FE1-8D14-91408CAE1773}" dt="2023-02-05T14:07:08.673" v="154" actId="1076"/>
          <ac:graphicFrameMkLst>
            <pc:docMk/>
            <pc:sldMk cId="218302429" sldId="653"/>
            <ac:graphicFrameMk id="6" creationId="{A5CD5F18-9886-6442-7AE7-8CAF353C3D11}"/>
          </ac:graphicFrameMkLst>
        </pc:graphicFrameChg>
      </pc:sldChg>
      <pc:sldChg chg="addSp delSp modSp add mod">
        <pc:chgData name="henny jimyy" userId="cffe797454f91e79" providerId="LiveId" clId="{2199FEB3-0C59-4FE1-8D14-91408CAE1773}" dt="2023-02-06T03:09:43.649" v="2184" actId="27636"/>
        <pc:sldMkLst>
          <pc:docMk/>
          <pc:sldMk cId="1263252706" sldId="654"/>
        </pc:sldMkLst>
        <pc:spChg chg="mod">
          <ac:chgData name="henny jimyy" userId="cffe797454f91e79" providerId="LiveId" clId="{2199FEB3-0C59-4FE1-8D14-91408CAE1773}" dt="2023-02-06T03:09:43.649" v="2184" actId="27636"/>
          <ac:spMkLst>
            <pc:docMk/>
            <pc:sldMk cId="1263252706" sldId="654"/>
            <ac:spMk id="2" creationId="{09A83BE3-13D5-E9F3-3DC3-3817E299FD49}"/>
          </ac:spMkLst>
        </pc:spChg>
        <pc:spChg chg="mod">
          <ac:chgData name="henny jimyy" userId="cffe797454f91e79" providerId="LiveId" clId="{2199FEB3-0C59-4FE1-8D14-91408CAE1773}" dt="2023-02-06T02:02:16.017" v="977" actId="1038"/>
          <ac:spMkLst>
            <pc:docMk/>
            <pc:sldMk cId="1263252706" sldId="654"/>
            <ac:spMk id="4" creationId="{22C52952-10EB-4009-B338-2CC62BE991A6}"/>
          </ac:spMkLst>
        </pc:spChg>
        <pc:spChg chg="add del mod">
          <ac:chgData name="henny jimyy" userId="cffe797454f91e79" providerId="LiveId" clId="{2199FEB3-0C59-4FE1-8D14-91408CAE1773}" dt="2023-02-06T01:59:31.017" v="967" actId="21"/>
          <ac:spMkLst>
            <pc:docMk/>
            <pc:sldMk cId="1263252706" sldId="654"/>
            <ac:spMk id="5" creationId="{91705141-7B11-4E6A-A445-9F7BFAB20690}"/>
          </ac:spMkLst>
        </pc:spChg>
        <pc:spChg chg="mod">
          <ac:chgData name="henny jimyy" userId="cffe797454f91e79" providerId="LiveId" clId="{2199FEB3-0C59-4FE1-8D14-91408CAE1773}" dt="2023-02-06T03:09:19.185" v="2180" actId="255"/>
          <ac:spMkLst>
            <pc:docMk/>
            <pc:sldMk cId="1263252706" sldId="654"/>
            <ac:spMk id="6" creationId="{1644CE75-2F6C-3F3E-E780-55377545CBA9}"/>
          </ac:spMkLst>
        </pc:spChg>
        <pc:spChg chg="mod">
          <ac:chgData name="henny jimyy" userId="cffe797454f91e79" providerId="LiveId" clId="{2199FEB3-0C59-4FE1-8D14-91408CAE1773}" dt="2023-02-06T03:09:25.028" v="2181" actId="255"/>
          <ac:spMkLst>
            <pc:docMk/>
            <pc:sldMk cId="1263252706" sldId="654"/>
            <ac:spMk id="9" creationId="{4D95CF1E-7641-2E6C-60D0-AFEDE049AD3E}"/>
          </ac:spMkLst>
        </pc:spChg>
        <pc:spChg chg="mod">
          <ac:chgData name="henny jimyy" userId="cffe797454f91e79" providerId="LiveId" clId="{2199FEB3-0C59-4FE1-8D14-91408CAE1773}" dt="2023-02-06T01:57:28.701" v="904" actId="13926"/>
          <ac:spMkLst>
            <pc:docMk/>
            <pc:sldMk cId="1263252706" sldId="654"/>
            <ac:spMk id="11" creationId="{7672632B-9D9D-4F6A-8386-78573F5149D4}"/>
          </ac:spMkLst>
        </pc:spChg>
        <pc:spChg chg="mod">
          <ac:chgData name="henny jimyy" userId="cffe797454f91e79" providerId="LiveId" clId="{2199FEB3-0C59-4FE1-8D14-91408CAE1773}" dt="2023-02-06T03:09:31.791" v="2182" actId="255"/>
          <ac:spMkLst>
            <pc:docMk/>
            <pc:sldMk cId="1263252706" sldId="654"/>
            <ac:spMk id="20" creationId="{CA2D0A07-AFA6-9CC1-871A-9D4A92C1AAA8}"/>
          </ac:spMkLst>
        </pc:spChg>
        <pc:spChg chg="del">
          <ac:chgData name="henny jimyy" userId="cffe797454f91e79" providerId="LiveId" clId="{2199FEB3-0C59-4FE1-8D14-91408CAE1773}" dt="2023-02-06T01:59:06.486" v="963" actId="478"/>
          <ac:spMkLst>
            <pc:docMk/>
            <pc:sldMk cId="1263252706" sldId="654"/>
            <ac:spMk id="21" creationId="{22C3DB2D-010D-AED2-D48F-CA61F532EC67}"/>
          </ac:spMkLst>
        </pc:spChg>
        <pc:picChg chg="del">
          <ac:chgData name="henny jimyy" userId="cffe797454f91e79" providerId="LiveId" clId="{2199FEB3-0C59-4FE1-8D14-91408CAE1773}" dt="2023-02-06T01:59:26.771" v="966" actId="478"/>
          <ac:picMkLst>
            <pc:docMk/>
            <pc:sldMk cId="1263252706" sldId="654"/>
            <ac:picMk id="24" creationId="{064895D0-2FD7-40F2-8B02-F17DCE0070C4}"/>
          </ac:picMkLst>
        </pc:picChg>
      </pc:sldChg>
      <pc:sldChg chg="modSp add del mod ord">
        <pc:chgData name="henny jimyy" userId="cffe797454f91e79" providerId="LiveId" clId="{2199FEB3-0C59-4FE1-8D14-91408CAE1773}" dt="2023-02-06T03:17:05.194" v="2197" actId="2696"/>
        <pc:sldMkLst>
          <pc:docMk/>
          <pc:sldMk cId="1743041479" sldId="655"/>
        </pc:sldMkLst>
        <pc:picChg chg="mod">
          <ac:chgData name="henny jimyy" userId="cffe797454f91e79" providerId="LiveId" clId="{2199FEB3-0C59-4FE1-8D14-91408CAE1773}" dt="2023-02-06T02:24:51.759" v="1334" actId="1076"/>
          <ac:picMkLst>
            <pc:docMk/>
            <pc:sldMk cId="1743041479" sldId="655"/>
            <ac:picMk id="6" creationId="{7A455D49-9A67-411D-A8C0-D42FA31E6322}"/>
          </ac:picMkLst>
        </pc:picChg>
        <pc:picChg chg="mod">
          <ac:chgData name="henny jimyy" userId="cffe797454f91e79" providerId="LiveId" clId="{2199FEB3-0C59-4FE1-8D14-91408CAE1773}" dt="2023-02-06T02:27:28.967" v="1363" actId="1037"/>
          <ac:picMkLst>
            <pc:docMk/>
            <pc:sldMk cId="1743041479" sldId="655"/>
            <ac:picMk id="11" creationId="{00000000-0000-0000-0000-000000000000}"/>
          </ac:picMkLst>
        </pc:picChg>
      </pc:sldChg>
      <pc:sldChg chg="addSp delSp modSp add mod ord delAnim modAnim">
        <pc:chgData name="henny jimyy" userId="cffe797454f91e79" providerId="LiveId" clId="{2199FEB3-0C59-4FE1-8D14-91408CAE1773}" dt="2023-02-07T01:51:08.404" v="7399"/>
        <pc:sldMkLst>
          <pc:docMk/>
          <pc:sldMk cId="829439819" sldId="656"/>
        </pc:sldMkLst>
        <pc:spChg chg="del">
          <ac:chgData name="henny jimyy" userId="cffe797454f91e79" providerId="LiveId" clId="{2199FEB3-0C59-4FE1-8D14-91408CAE1773}" dt="2023-02-06T02:40:45.361" v="1841" actId="478"/>
          <ac:spMkLst>
            <pc:docMk/>
            <pc:sldMk cId="829439819" sldId="656"/>
            <ac:spMk id="2" creationId="{AA251D61-323D-4B5E-946B-9C9259FC8233}"/>
          </ac:spMkLst>
        </pc:spChg>
        <pc:spChg chg="add mod">
          <ac:chgData name="henny jimyy" userId="cffe797454f91e79" providerId="LiveId" clId="{2199FEB3-0C59-4FE1-8D14-91408CAE1773}" dt="2023-02-06T02:42:22.554" v="1858" actId="14100"/>
          <ac:spMkLst>
            <pc:docMk/>
            <pc:sldMk cId="829439819" sldId="656"/>
            <ac:spMk id="3" creationId="{7EC87369-9A1A-599B-ACA3-BE93B028CE9C}"/>
          </ac:spMkLst>
        </pc:spChg>
        <pc:spChg chg="add mod">
          <ac:chgData name="henny jimyy" userId="cffe797454f91e79" providerId="LiveId" clId="{2199FEB3-0C59-4FE1-8D14-91408CAE1773}" dt="2023-02-06T03:01:42.862" v="2171" actId="113"/>
          <ac:spMkLst>
            <pc:docMk/>
            <pc:sldMk cId="829439819" sldId="656"/>
            <ac:spMk id="4" creationId="{949CE643-136F-CBEA-C711-7AD6859E1659}"/>
          </ac:spMkLst>
        </pc:spChg>
        <pc:spChg chg="mod">
          <ac:chgData name="henny jimyy" userId="cffe797454f91e79" providerId="LiveId" clId="{2199FEB3-0C59-4FE1-8D14-91408CAE1773}" dt="2023-02-06T02:51:06.199" v="1870" actId="13926"/>
          <ac:spMkLst>
            <pc:docMk/>
            <pc:sldMk cId="829439819" sldId="656"/>
            <ac:spMk id="10" creationId="{00000000-0000-0000-0000-000000000000}"/>
          </ac:spMkLst>
        </pc:spChg>
        <pc:spChg chg="mod">
          <ac:chgData name="henny jimyy" userId="cffe797454f91e79" providerId="LiveId" clId="{2199FEB3-0C59-4FE1-8D14-91408CAE1773}" dt="2023-02-06T02:42:00.341" v="1854" actId="14100"/>
          <ac:spMkLst>
            <pc:docMk/>
            <pc:sldMk cId="829439819" sldId="656"/>
            <ac:spMk id="20" creationId="{20AE7251-39DC-467F-B373-20ED1EE5E55F}"/>
          </ac:spMkLst>
        </pc:spChg>
        <pc:spChg chg="mod">
          <ac:chgData name="henny jimyy" userId="cffe797454f91e79" providerId="LiveId" clId="{2199FEB3-0C59-4FE1-8D14-91408CAE1773}" dt="2023-02-06T02:42:38.002" v="1860" actId="1076"/>
          <ac:spMkLst>
            <pc:docMk/>
            <pc:sldMk cId="829439819" sldId="656"/>
            <ac:spMk id="22" creationId="{19360FFC-7A1F-438D-9B02-91A419625004}"/>
          </ac:spMkLst>
        </pc:spChg>
        <pc:spChg chg="mod">
          <ac:chgData name="henny jimyy" userId="cffe797454f91e79" providerId="LiveId" clId="{2199FEB3-0C59-4FE1-8D14-91408CAE1773}" dt="2023-02-06T02:42:44.922" v="1861" actId="1076"/>
          <ac:spMkLst>
            <pc:docMk/>
            <pc:sldMk cId="829439819" sldId="656"/>
            <ac:spMk id="24" creationId="{2E741976-7BF1-4720-AFCF-24D298484EA5}"/>
          </ac:spMkLst>
        </pc:spChg>
        <pc:picChg chg="mod">
          <ac:chgData name="henny jimyy" userId="cffe797454f91e79" providerId="LiveId" clId="{2199FEB3-0C59-4FE1-8D14-91408CAE1773}" dt="2023-02-06T02:42:25.552" v="1859" actId="1038"/>
          <ac:picMkLst>
            <pc:docMk/>
            <pc:sldMk cId="829439819" sldId="656"/>
            <ac:picMk id="6" creationId="{00000000-0000-0000-0000-000000000000}"/>
          </ac:picMkLst>
        </pc:picChg>
      </pc:sldChg>
      <pc:sldChg chg="addSp delSp modSp new mod ord modAnim">
        <pc:chgData name="henny jimyy" userId="cffe797454f91e79" providerId="LiveId" clId="{2199FEB3-0C59-4FE1-8D14-91408CAE1773}" dt="2023-02-07T15:39:37.950" v="9590"/>
        <pc:sldMkLst>
          <pc:docMk/>
          <pc:sldMk cId="223488653" sldId="657"/>
        </pc:sldMkLst>
        <pc:spChg chg="del mod">
          <ac:chgData name="henny jimyy" userId="cffe797454f91e79" providerId="LiveId" clId="{2199FEB3-0C59-4FE1-8D14-91408CAE1773}" dt="2023-02-06T03:27:00.285" v="2240" actId="478"/>
          <ac:spMkLst>
            <pc:docMk/>
            <pc:sldMk cId="223488653" sldId="657"/>
            <ac:spMk id="2" creationId="{4553A8E3-BFA8-259B-DBD4-6923A29F1B50}"/>
          </ac:spMkLst>
        </pc:spChg>
        <pc:spChg chg="add mod">
          <ac:chgData name="henny jimyy" userId="cffe797454f91e79" providerId="LiveId" clId="{2199FEB3-0C59-4FE1-8D14-91408CAE1773}" dt="2023-02-06T03:31:22.930" v="2395" actId="20577"/>
          <ac:spMkLst>
            <pc:docMk/>
            <pc:sldMk cId="223488653" sldId="657"/>
            <ac:spMk id="4" creationId="{CFB22958-351F-C798-2184-1751FAA22C09}"/>
          </ac:spMkLst>
        </pc:spChg>
        <pc:picChg chg="add mod">
          <ac:chgData name="henny jimyy" userId="cffe797454f91e79" providerId="LiveId" clId="{2199FEB3-0C59-4FE1-8D14-91408CAE1773}" dt="2023-02-06T03:44:24.002" v="2480" actId="14100"/>
          <ac:picMkLst>
            <pc:docMk/>
            <pc:sldMk cId="223488653" sldId="657"/>
            <ac:picMk id="3" creationId="{5011A6BD-70E6-0742-48FE-FFF9F6995AFB}"/>
          </ac:picMkLst>
        </pc:picChg>
      </pc:sldChg>
      <pc:sldChg chg="new del">
        <pc:chgData name="henny jimyy" userId="cffe797454f91e79" providerId="LiveId" clId="{2199FEB3-0C59-4FE1-8D14-91408CAE1773}" dt="2023-02-06T03:24:57.813" v="2235" actId="680"/>
        <pc:sldMkLst>
          <pc:docMk/>
          <pc:sldMk cId="3719256588" sldId="657"/>
        </pc:sldMkLst>
      </pc:sldChg>
      <pc:sldChg chg="addSp delSp modSp add mod ord setBg delAnim modAnim">
        <pc:chgData name="henny jimyy" userId="cffe797454f91e79" providerId="LiveId" clId="{2199FEB3-0C59-4FE1-8D14-91408CAE1773}" dt="2023-02-07T15:39:40.719" v="9592"/>
        <pc:sldMkLst>
          <pc:docMk/>
          <pc:sldMk cId="3484945857" sldId="658"/>
        </pc:sldMkLst>
        <pc:spChg chg="del mod">
          <ac:chgData name="henny jimyy" userId="cffe797454f91e79" providerId="LiveId" clId="{2199FEB3-0C59-4FE1-8D14-91408CAE1773}" dt="2023-02-06T03:45:43.697" v="2486" actId="478"/>
          <ac:spMkLst>
            <pc:docMk/>
            <pc:sldMk cId="3484945857" sldId="658"/>
            <ac:spMk id="4" creationId="{CFB22958-351F-C798-2184-1751FAA22C09}"/>
          </ac:spMkLst>
        </pc:spChg>
        <pc:picChg chg="del">
          <ac:chgData name="henny jimyy" userId="cffe797454f91e79" providerId="LiveId" clId="{2199FEB3-0C59-4FE1-8D14-91408CAE1773}" dt="2023-02-06T03:32:11.876" v="2397" actId="21"/>
          <ac:picMkLst>
            <pc:docMk/>
            <pc:sldMk cId="3484945857" sldId="658"/>
            <ac:picMk id="3" creationId="{5011A6BD-70E6-0742-48FE-FFF9F6995AFB}"/>
          </ac:picMkLst>
        </pc:picChg>
        <pc:picChg chg="add mod">
          <ac:chgData name="henny jimyy" userId="cffe797454f91e79" providerId="LiveId" clId="{2199FEB3-0C59-4FE1-8D14-91408CAE1773}" dt="2023-02-06T03:45:56.850" v="2489" actId="14100"/>
          <ac:picMkLst>
            <pc:docMk/>
            <pc:sldMk cId="3484945857" sldId="658"/>
            <ac:picMk id="5" creationId="{1B373D56-EC3A-0A73-CCC9-F2B779413724}"/>
          </ac:picMkLst>
        </pc:picChg>
      </pc:sldChg>
      <pc:sldChg chg="new del">
        <pc:chgData name="henny jimyy" userId="cffe797454f91e79" providerId="LiveId" clId="{2199FEB3-0C59-4FE1-8D14-91408CAE1773}" dt="2023-02-06T03:44:06.240" v="2479" actId="680"/>
        <pc:sldMkLst>
          <pc:docMk/>
          <pc:sldMk cId="375901571" sldId="659"/>
        </pc:sldMkLst>
      </pc:sldChg>
      <pc:sldChg chg="addSp delSp modSp add mod ord">
        <pc:chgData name="henny jimyy" userId="cffe797454f91e79" providerId="LiveId" clId="{2199FEB3-0C59-4FE1-8D14-91408CAE1773}" dt="2023-02-07T15:46:05.697" v="9749"/>
        <pc:sldMkLst>
          <pc:docMk/>
          <pc:sldMk cId="3817717861" sldId="659"/>
        </pc:sldMkLst>
        <pc:picChg chg="add mod">
          <ac:chgData name="henny jimyy" userId="cffe797454f91e79" providerId="LiveId" clId="{2199FEB3-0C59-4FE1-8D14-91408CAE1773}" dt="2023-02-06T03:46:04.590" v="2491" actId="14100"/>
          <ac:picMkLst>
            <pc:docMk/>
            <pc:sldMk cId="3817717861" sldId="659"/>
            <ac:picMk id="3" creationId="{388049AD-820B-9DB3-515B-DB94151DDACC}"/>
          </ac:picMkLst>
        </pc:picChg>
        <pc:picChg chg="del">
          <ac:chgData name="henny jimyy" userId="cffe797454f91e79" providerId="LiveId" clId="{2199FEB3-0C59-4FE1-8D14-91408CAE1773}" dt="2023-02-06T03:44:44.464" v="2482" actId="21"/>
          <ac:picMkLst>
            <pc:docMk/>
            <pc:sldMk cId="3817717861" sldId="659"/>
            <ac:picMk id="5" creationId="{1B373D56-EC3A-0A73-CCC9-F2B779413724}"/>
          </ac:picMkLst>
        </pc:picChg>
      </pc:sldChg>
      <pc:sldChg chg="addSp delSp modSp add del mod ord modAnim">
        <pc:chgData name="henny jimyy" userId="cffe797454f91e79" providerId="LiveId" clId="{2199FEB3-0C59-4FE1-8D14-91408CAE1773}" dt="2023-02-07T15:38:55.600" v="9584" actId="2696"/>
        <pc:sldMkLst>
          <pc:docMk/>
          <pc:sldMk cId="38977181" sldId="660"/>
        </pc:sldMkLst>
        <pc:spChg chg="add mod">
          <ac:chgData name="henny jimyy" userId="cffe797454f91e79" providerId="LiveId" clId="{2199FEB3-0C59-4FE1-8D14-91408CAE1773}" dt="2023-02-06T04:21:56.145" v="2851" actId="1076"/>
          <ac:spMkLst>
            <pc:docMk/>
            <pc:sldMk cId="38977181" sldId="660"/>
            <ac:spMk id="2" creationId="{722D521C-2BAA-E721-72FB-3FBFC0407AD1}"/>
          </ac:spMkLst>
        </pc:spChg>
        <pc:picChg chg="del">
          <ac:chgData name="henny jimyy" userId="cffe797454f91e79" providerId="LiveId" clId="{2199FEB3-0C59-4FE1-8D14-91408CAE1773}" dt="2023-02-06T04:03:51.347" v="2501" actId="21"/>
          <ac:picMkLst>
            <pc:docMk/>
            <pc:sldMk cId="38977181" sldId="660"/>
            <ac:picMk id="6" creationId="{E8390BEA-E284-4F22-EE9A-95B0DC80E43F}"/>
          </ac:picMkLst>
        </pc:picChg>
      </pc:sldChg>
      <pc:sldChg chg="addSp delSp modSp add mod ord modAnim">
        <pc:chgData name="henny jimyy" userId="cffe797454f91e79" providerId="LiveId" clId="{2199FEB3-0C59-4FE1-8D14-91408CAE1773}" dt="2023-02-07T01:50:37.006" v="7395"/>
        <pc:sldMkLst>
          <pc:docMk/>
          <pc:sldMk cId="2589870051" sldId="661"/>
        </pc:sldMkLst>
        <pc:spChg chg="add mod">
          <ac:chgData name="henny jimyy" userId="cffe797454f91e79" providerId="LiveId" clId="{2199FEB3-0C59-4FE1-8D14-91408CAE1773}" dt="2023-02-06T04:37:50.330" v="3099" actId="255"/>
          <ac:spMkLst>
            <pc:docMk/>
            <pc:sldMk cId="2589870051" sldId="661"/>
            <ac:spMk id="2" creationId="{C5AC17D7-F544-870C-4B5A-A008AAF37677}"/>
          </ac:spMkLst>
        </pc:spChg>
        <pc:spChg chg="add mod">
          <ac:chgData name="henny jimyy" userId="cffe797454f91e79" providerId="LiveId" clId="{2199FEB3-0C59-4FE1-8D14-91408CAE1773}" dt="2023-02-06T04:37:34.931" v="3092" actId="1036"/>
          <ac:spMkLst>
            <pc:docMk/>
            <pc:sldMk cId="2589870051" sldId="661"/>
            <ac:spMk id="4" creationId="{66922698-0B33-95A1-6A1A-A045DBDBE520}"/>
          </ac:spMkLst>
        </pc:spChg>
        <pc:spChg chg="add del mod">
          <ac:chgData name="henny jimyy" userId="cffe797454f91e79" providerId="LiveId" clId="{2199FEB3-0C59-4FE1-8D14-91408CAE1773}" dt="2023-02-06T04:32:57.278" v="2955" actId="478"/>
          <ac:spMkLst>
            <pc:docMk/>
            <pc:sldMk cId="2589870051" sldId="661"/>
            <ac:spMk id="5" creationId="{E3B1DF28-46F3-1659-C6ED-D31C12498A46}"/>
          </ac:spMkLst>
        </pc:spChg>
        <pc:spChg chg="add mod">
          <ac:chgData name="henny jimyy" userId="cffe797454f91e79" providerId="LiveId" clId="{2199FEB3-0C59-4FE1-8D14-91408CAE1773}" dt="2023-02-06T04:37:25.316" v="3084" actId="1036"/>
          <ac:spMkLst>
            <pc:docMk/>
            <pc:sldMk cId="2589870051" sldId="661"/>
            <ac:spMk id="7" creationId="{7A7DBCDE-A890-906B-28F4-9677BC841A73}"/>
          </ac:spMkLst>
        </pc:spChg>
        <pc:spChg chg="mod">
          <ac:chgData name="henny jimyy" userId="cffe797454f91e79" providerId="LiveId" clId="{2199FEB3-0C59-4FE1-8D14-91408CAE1773}" dt="2023-02-06T04:37:41.299" v="3098" actId="1035"/>
          <ac:spMkLst>
            <pc:docMk/>
            <pc:sldMk cId="2589870051" sldId="661"/>
            <ac:spMk id="8" creationId="{12F0682D-E1B6-EAF5-E55F-A4852A6EF132}"/>
          </ac:spMkLst>
        </pc:spChg>
        <pc:spChg chg="add mod">
          <ac:chgData name="henny jimyy" userId="cffe797454f91e79" providerId="LiveId" clId="{2199FEB3-0C59-4FE1-8D14-91408CAE1773}" dt="2023-02-06T04:37:28.713" v="3088" actId="1036"/>
          <ac:spMkLst>
            <pc:docMk/>
            <pc:sldMk cId="2589870051" sldId="661"/>
            <ac:spMk id="9" creationId="{F0A01C4C-978E-3BF2-D9DE-C3BCCD707583}"/>
          </ac:spMkLst>
        </pc:spChg>
        <pc:spChg chg="add mod">
          <ac:chgData name="henny jimyy" userId="cffe797454f91e79" providerId="LiveId" clId="{2199FEB3-0C59-4FE1-8D14-91408CAE1773}" dt="2023-02-06T04:37:16.811" v="3079" actId="1038"/>
          <ac:spMkLst>
            <pc:docMk/>
            <pc:sldMk cId="2589870051" sldId="661"/>
            <ac:spMk id="10" creationId="{608846F7-FBE6-2AF2-0B8D-016EE9E25B4D}"/>
          </ac:spMkLst>
        </pc:spChg>
        <pc:spChg chg="add mod">
          <ac:chgData name="henny jimyy" userId="cffe797454f91e79" providerId="LiveId" clId="{2199FEB3-0C59-4FE1-8D14-91408CAE1773}" dt="2023-02-06T04:36:52.496" v="3065" actId="255"/>
          <ac:spMkLst>
            <pc:docMk/>
            <pc:sldMk cId="2589870051" sldId="661"/>
            <ac:spMk id="11" creationId="{5311DA2B-8F09-8820-031D-34E94C7BEFD4}"/>
          </ac:spMkLst>
        </pc:spChg>
        <pc:picChg chg="del">
          <ac:chgData name="henny jimyy" userId="cffe797454f91e79" providerId="LiveId" clId="{2199FEB3-0C59-4FE1-8D14-91408CAE1773}" dt="2023-02-06T04:22:07.379" v="2852" actId="21"/>
          <ac:picMkLst>
            <pc:docMk/>
            <pc:sldMk cId="2589870051" sldId="661"/>
            <ac:picMk id="3" creationId="{BFD88F70-2E18-37E3-AF74-C3A7F692D35E}"/>
          </ac:picMkLst>
        </pc:picChg>
        <pc:picChg chg="add mod">
          <ac:chgData name="henny jimyy" userId="cffe797454f91e79" providerId="LiveId" clId="{2199FEB3-0C59-4FE1-8D14-91408CAE1773}" dt="2023-02-07T01:50:31.383" v="7393" actId="14100"/>
          <ac:picMkLst>
            <pc:docMk/>
            <pc:sldMk cId="2589870051" sldId="661"/>
            <ac:picMk id="3" creationId="{C4F1AFB0-3B37-7C8B-18B5-CFCA6F598CB7}"/>
          </ac:picMkLst>
        </pc:picChg>
        <pc:picChg chg="del">
          <ac:chgData name="henny jimyy" userId="cffe797454f91e79" providerId="LiveId" clId="{2199FEB3-0C59-4FE1-8D14-91408CAE1773}" dt="2023-02-07T01:50:08.432" v="7389" actId="21"/>
          <ac:picMkLst>
            <pc:docMk/>
            <pc:sldMk cId="2589870051" sldId="661"/>
            <ac:picMk id="6" creationId="{E8390BEA-E284-4F22-EE9A-95B0DC80E43F}"/>
          </ac:picMkLst>
        </pc:picChg>
      </pc:sldChg>
      <pc:sldChg chg="modSp add mod ord">
        <pc:chgData name="henny jimyy" userId="cffe797454f91e79" providerId="LiveId" clId="{2199FEB3-0C59-4FE1-8D14-91408CAE1773}" dt="2023-02-07T15:39:02.409" v="9586"/>
        <pc:sldMkLst>
          <pc:docMk/>
          <pc:sldMk cId="3504440039" sldId="662"/>
        </pc:sldMkLst>
        <pc:spChg chg="mod">
          <ac:chgData name="henny jimyy" userId="cffe797454f91e79" providerId="LiveId" clId="{2199FEB3-0C59-4FE1-8D14-91408CAE1773}" dt="2023-02-07T15:38:39.520" v="9583" actId="1076"/>
          <ac:spMkLst>
            <pc:docMk/>
            <pc:sldMk cId="3504440039" sldId="662"/>
            <ac:spMk id="2" creationId="{722D521C-2BAA-E721-72FB-3FBFC0407AD1}"/>
          </ac:spMkLst>
        </pc:spChg>
        <pc:spChg chg="mod">
          <ac:chgData name="henny jimyy" userId="cffe797454f91e79" providerId="LiveId" clId="{2199FEB3-0C59-4FE1-8D14-91408CAE1773}" dt="2023-02-06T04:45:18.639" v="3391" actId="1076"/>
          <ac:spMkLst>
            <pc:docMk/>
            <pc:sldMk cId="3504440039" sldId="662"/>
            <ac:spMk id="8" creationId="{12F0682D-E1B6-EAF5-E55F-A4852A6EF132}"/>
          </ac:spMkLst>
        </pc:spChg>
      </pc:sldChg>
      <pc:sldChg chg="modSp add mod ord">
        <pc:chgData name="henny jimyy" userId="cffe797454f91e79" providerId="LiveId" clId="{2199FEB3-0C59-4FE1-8D14-91408CAE1773}" dt="2023-02-07T15:40:19.517" v="9600"/>
        <pc:sldMkLst>
          <pc:docMk/>
          <pc:sldMk cId="2908566796" sldId="663"/>
        </pc:sldMkLst>
        <pc:spChg chg="mod">
          <ac:chgData name="henny jimyy" userId="cffe797454f91e79" providerId="LiveId" clId="{2199FEB3-0C59-4FE1-8D14-91408CAE1773}" dt="2023-02-06T05:37:05.005" v="3939"/>
          <ac:spMkLst>
            <pc:docMk/>
            <pc:sldMk cId="2908566796" sldId="663"/>
            <ac:spMk id="5" creationId="{00000000-0000-0000-0000-000000000000}"/>
          </ac:spMkLst>
        </pc:spChg>
        <pc:spChg chg="mod">
          <ac:chgData name="henny jimyy" userId="cffe797454f91e79" providerId="LiveId" clId="{2199FEB3-0C59-4FE1-8D14-91408CAE1773}" dt="2023-02-06T05:39:43.521" v="4124" actId="14100"/>
          <ac:spMkLst>
            <pc:docMk/>
            <pc:sldMk cId="2908566796" sldId="663"/>
            <ac:spMk id="7" creationId="{00000000-0000-0000-0000-000000000000}"/>
          </ac:spMkLst>
        </pc:spChg>
        <pc:picChg chg="mod">
          <ac:chgData name="henny jimyy" userId="cffe797454f91e79" providerId="LiveId" clId="{2199FEB3-0C59-4FE1-8D14-91408CAE1773}" dt="2023-02-06T05:39:39.476" v="4123" actId="1076"/>
          <ac:picMkLst>
            <pc:docMk/>
            <pc:sldMk cId="2908566796" sldId="663"/>
            <ac:picMk id="4" creationId="{00000000-0000-0000-0000-000000000000}"/>
          </ac:picMkLst>
        </pc:picChg>
      </pc:sldChg>
      <pc:sldChg chg="modSp add">
        <pc:chgData name="henny jimyy" userId="cffe797454f91e79" providerId="LiveId" clId="{2199FEB3-0C59-4FE1-8D14-91408CAE1773}" dt="2023-02-06T07:50:03.043" v="5121" actId="14826"/>
        <pc:sldMkLst>
          <pc:docMk/>
          <pc:sldMk cId="2261456247" sldId="664"/>
        </pc:sldMkLst>
        <pc:spChg chg="mod">
          <ac:chgData name="henny jimyy" userId="cffe797454f91e79" providerId="LiveId" clId="{2199FEB3-0C59-4FE1-8D14-91408CAE1773}" dt="2023-02-06T07:23:30.537" v="4797" actId="255"/>
          <ac:spMkLst>
            <pc:docMk/>
            <pc:sldMk cId="2261456247" sldId="664"/>
            <ac:spMk id="16" creationId="{00000000-0000-0000-0000-000000000000}"/>
          </ac:spMkLst>
        </pc:spChg>
        <pc:spChg chg="mod">
          <ac:chgData name="henny jimyy" userId="cffe797454f91e79" providerId="LiveId" clId="{2199FEB3-0C59-4FE1-8D14-91408CAE1773}" dt="2023-02-06T07:24:29.028" v="4917" actId="20577"/>
          <ac:spMkLst>
            <pc:docMk/>
            <pc:sldMk cId="2261456247" sldId="664"/>
            <ac:spMk id="17" creationId="{00000000-0000-0000-0000-000000000000}"/>
          </ac:spMkLst>
        </pc:spChg>
        <pc:picChg chg="mod">
          <ac:chgData name="henny jimyy" userId="cffe797454f91e79" providerId="LiveId" clId="{2199FEB3-0C59-4FE1-8D14-91408CAE1773}" dt="2023-02-06T07:50:03.043" v="5121" actId="14826"/>
          <ac:picMkLst>
            <pc:docMk/>
            <pc:sldMk cId="2261456247" sldId="664"/>
            <ac:picMk id="4" creationId="{70D51FA6-49E6-44BD-AFEC-B2DE7A292B11}"/>
          </ac:picMkLst>
        </pc:picChg>
      </pc:sldChg>
      <pc:sldChg chg="modSp add mod">
        <pc:chgData name="henny jimyy" userId="cffe797454f91e79" providerId="LiveId" clId="{2199FEB3-0C59-4FE1-8D14-91408CAE1773}" dt="2023-02-06T07:27:47.930" v="5120" actId="14100"/>
        <pc:sldMkLst>
          <pc:docMk/>
          <pc:sldMk cId="928789964" sldId="665"/>
        </pc:sldMkLst>
        <pc:spChg chg="mod">
          <ac:chgData name="henny jimyy" userId="cffe797454f91e79" providerId="LiveId" clId="{2199FEB3-0C59-4FE1-8D14-91408CAE1773}" dt="2023-02-06T07:27:47.930" v="5120" actId="14100"/>
          <ac:spMkLst>
            <pc:docMk/>
            <pc:sldMk cId="928789964" sldId="665"/>
            <ac:spMk id="14" creationId="{6F0CA782-8C25-450F-A9C1-E47D091FB903}"/>
          </ac:spMkLst>
        </pc:spChg>
        <pc:spChg chg="mod">
          <ac:chgData name="henny jimyy" userId="cffe797454f91e79" providerId="LiveId" clId="{2199FEB3-0C59-4FE1-8D14-91408CAE1773}" dt="2023-02-06T07:25:48.504" v="4934" actId="1076"/>
          <ac:spMkLst>
            <pc:docMk/>
            <pc:sldMk cId="928789964" sldId="665"/>
            <ac:spMk id="16" creationId="{00000000-0000-0000-0000-000000000000}"/>
          </ac:spMkLst>
        </pc:spChg>
        <pc:spChg chg="mod">
          <ac:chgData name="henny jimyy" userId="cffe797454f91e79" providerId="LiveId" clId="{2199FEB3-0C59-4FE1-8D14-91408CAE1773}" dt="2023-02-06T07:27:41.533" v="5118" actId="20577"/>
          <ac:spMkLst>
            <pc:docMk/>
            <pc:sldMk cId="928789964" sldId="665"/>
            <ac:spMk id="17" creationId="{00000000-0000-0000-0000-000000000000}"/>
          </ac:spMkLst>
        </pc:spChg>
        <pc:spChg chg="mod">
          <ac:chgData name="henny jimyy" userId="cffe797454f91e79" providerId="LiveId" clId="{2199FEB3-0C59-4FE1-8D14-91408CAE1773}" dt="2023-02-06T07:27:45.199" v="5119" actId="14100"/>
          <ac:spMkLst>
            <pc:docMk/>
            <pc:sldMk cId="928789964" sldId="665"/>
            <ac:spMk id="20" creationId="{E4E64AC1-97BC-4A3C-9ED2-BF8DBB0DE8DB}"/>
          </ac:spMkLst>
        </pc:spChg>
      </pc:sldChg>
      <pc:sldChg chg="addSp delSp modSp new mod modAnim">
        <pc:chgData name="henny jimyy" userId="cffe797454f91e79" providerId="LiveId" clId="{2199FEB3-0C59-4FE1-8D14-91408CAE1773}" dt="2023-02-06T08:21:46.592" v="5967" actId="113"/>
        <pc:sldMkLst>
          <pc:docMk/>
          <pc:sldMk cId="2996455126" sldId="666"/>
        </pc:sldMkLst>
        <pc:spChg chg="del">
          <ac:chgData name="henny jimyy" userId="cffe797454f91e79" providerId="LiveId" clId="{2199FEB3-0C59-4FE1-8D14-91408CAE1773}" dt="2023-02-06T08:16:41.259" v="5714"/>
          <ac:spMkLst>
            <pc:docMk/>
            <pc:sldMk cId="2996455126" sldId="666"/>
            <ac:spMk id="2" creationId="{E0B576A7-954D-1614-1786-D35985A082F2}"/>
          </ac:spMkLst>
        </pc:spChg>
        <pc:spChg chg="add del mod">
          <ac:chgData name="henny jimyy" userId="cffe797454f91e79" providerId="LiveId" clId="{2199FEB3-0C59-4FE1-8D14-91408CAE1773}" dt="2023-02-06T08:17:49.537" v="5725" actId="21"/>
          <ac:spMkLst>
            <pc:docMk/>
            <pc:sldMk cId="2996455126" sldId="666"/>
            <ac:spMk id="8" creationId="{0B2036AE-0201-EE4B-8DD2-5AF020365489}"/>
          </ac:spMkLst>
        </pc:spChg>
        <pc:spChg chg="add mod">
          <ac:chgData name="henny jimyy" userId="cffe797454f91e79" providerId="LiveId" clId="{2199FEB3-0C59-4FE1-8D14-91408CAE1773}" dt="2023-02-06T08:21:46.592" v="5967" actId="113"/>
          <ac:spMkLst>
            <pc:docMk/>
            <pc:sldMk cId="2996455126" sldId="666"/>
            <ac:spMk id="9" creationId="{1B2ED0B1-694D-BBDC-461D-A327C389E43D}"/>
          </ac:spMkLst>
        </pc:spChg>
        <pc:picChg chg="add del mod">
          <ac:chgData name="henny jimyy" userId="cffe797454f91e79" providerId="LiveId" clId="{2199FEB3-0C59-4FE1-8D14-91408CAE1773}" dt="2023-02-06T08:17:23.737" v="5722" actId="21"/>
          <ac:picMkLst>
            <pc:docMk/>
            <pc:sldMk cId="2996455126" sldId="666"/>
            <ac:picMk id="4" creationId="{EAE13C68-FFE8-9C15-4067-500FB52207A0}"/>
          </ac:picMkLst>
        </pc:picChg>
        <pc:picChg chg="add mod">
          <ac:chgData name="henny jimyy" userId="cffe797454f91e79" providerId="LiveId" clId="{2199FEB3-0C59-4FE1-8D14-91408CAE1773}" dt="2023-02-06T08:18:28.767" v="5743" actId="1036"/>
          <ac:picMkLst>
            <pc:docMk/>
            <pc:sldMk cId="2996455126" sldId="666"/>
            <ac:picMk id="6" creationId="{36B7192A-B666-7E9E-FF7E-756D6DA4D498}"/>
          </ac:picMkLst>
        </pc:picChg>
      </pc:sldChg>
      <pc:sldChg chg="addSp delSp modSp add mod">
        <pc:chgData name="henny jimyy" userId="cffe797454f91e79" providerId="LiveId" clId="{2199FEB3-0C59-4FE1-8D14-91408CAE1773}" dt="2023-02-06T08:32:47.841" v="6555" actId="14100"/>
        <pc:sldMkLst>
          <pc:docMk/>
          <pc:sldMk cId="3083301596" sldId="667"/>
        </pc:sldMkLst>
        <pc:spChg chg="mod">
          <ac:chgData name="henny jimyy" userId="cffe797454f91e79" providerId="LiveId" clId="{2199FEB3-0C59-4FE1-8D14-91408CAE1773}" dt="2023-02-06T08:30:22.681" v="6450" actId="1076"/>
          <ac:spMkLst>
            <pc:docMk/>
            <pc:sldMk cId="3083301596" sldId="667"/>
            <ac:spMk id="7" creationId="{47B2F26C-AF27-4177-9677-45138AC3B9F5}"/>
          </ac:spMkLst>
        </pc:spChg>
        <pc:spChg chg="mod">
          <ac:chgData name="henny jimyy" userId="cffe797454f91e79" providerId="LiveId" clId="{2199FEB3-0C59-4FE1-8D14-91408CAE1773}" dt="2023-02-06T08:31:27.684" v="6545" actId="120"/>
          <ac:spMkLst>
            <pc:docMk/>
            <pc:sldMk cId="3083301596" sldId="667"/>
            <ac:spMk id="8" creationId="{8ACD60D6-7697-FE63-F4B1-631D70EA1D43}"/>
          </ac:spMkLst>
        </pc:spChg>
        <pc:spChg chg="mod">
          <ac:chgData name="henny jimyy" userId="cffe797454f91e79" providerId="LiveId" clId="{2199FEB3-0C59-4FE1-8D14-91408CAE1773}" dt="2023-02-06T08:30:02.609" v="6449" actId="20577"/>
          <ac:spMkLst>
            <pc:docMk/>
            <pc:sldMk cId="3083301596" sldId="667"/>
            <ac:spMk id="14" creationId="{E53D1A4A-6111-4E08-8551-1581BF077256}"/>
          </ac:spMkLst>
        </pc:spChg>
        <pc:picChg chg="add mod ord">
          <ac:chgData name="henny jimyy" userId="cffe797454f91e79" providerId="LiveId" clId="{2199FEB3-0C59-4FE1-8D14-91408CAE1773}" dt="2023-02-06T08:32:47.841" v="6555" actId="14100"/>
          <ac:picMkLst>
            <pc:docMk/>
            <pc:sldMk cId="3083301596" sldId="667"/>
            <ac:picMk id="3" creationId="{24CBCC0D-BC3B-32F2-1740-EF50AC3A8577}"/>
          </ac:picMkLst>
        </pc:picChg>
        <pc:picChg chg="del">
          <ac:chgData name="henny jimyy" userId="cffe797454f91e79" providerId="LiveId" clId="{2199FEB3-0C59-4FE1-8D14-91408CAE1773}" dt="2023-02-06T08:32:16.536" v="6547" actId="21"/>
          <ac:picMkLst>
            <pc:docMk/>
            <pc:sldMk cId="3083301596" sldId="667"/>
            <ac:picMk id="4" creationId="{50AE9EB0-FD75-4735-7D29-76DBF6D0355F}"/>
          </ac:picMkLst>
        </pc:picChg>
      </pc:sldChg>
      <pc:sldChg chg="modSp add del mod ord">
        <pc:chgData name="henny jimyy" userId="cffe797454f91e79" providerId="LiveId" clId="{2199FEB3-0C59-4FE1-8D14-91408CAE1773}" dt="2023-02-07T04:34:36.421" v="9312" actId="2696"/>
        <pc:sldMkLst>
          <pc:docMk/>
          <pc:sldMk cId="3697841818" sldId="668"/>
        </pc:sldMkLst>
        <pc:spChg chg="mod">
          <ac:chgData name="henny jimyy" userId="cffe797454f91e79" providerId="LiveId" clId="{2199FEB3-0C59-4FE1-8D14-91408CAE1773}" dt="2023-02-07T02:25:48.286" v="7553" actId="14100"/>
          <ac:spMkLst>
            <pc:docMk/>
            <pc:sldMk cId="3697841818" sldId="668"/>
            <ac:spMk id="14" creationId="{6F0CA782-8C25-450F-A9C1-E47D091FB903}"/>
          </ac:spMkLst>
        </pc:spChg>
        <pc:spChg chg="mod">
          <ac:chgData name="henny jimyy" userId="cffe797454f91e79" providerId="LiveId" clId="{2199FEB3-0C59-4FE1-8D14-91408CAE1773}" dt="2023-02-07T02:26:38.744" v="7590" actId="1076"/>
          <ac:spMkLst>
            <pc:docMk/>
            <pc:sldMk cId="3697841818" sldId="668"/>
            <ac:spMk id="16" creationId="{00000000-0000-0000-0000-000000000000}"/>
          </ac:spMkLst>
        </pc:spChg>
        <pc:spChg chg="mod">
          <ac:chgData name="henny jimyy" userId="cffe797454f91e79" providerId="LiveId" clId="{2199FEB3-0C59-4FE1-8D14-91408CAE1773}" dt="2023-02-07T02:28:00.886" v="7677" actId="14100"/>
          <ac:spMkLst>
            <pc:docMk/>
            <pc:sldMk cId="3697841818" sldId="668"/>
            <ac:spMk id="17" creationId="{00000000-0000-0000-0000-000000000000}"/>
          </ac:spMkLst>
        </pc:spChg>
        <pc:spChg chg="mod">
          <ac:chgData name="henny jimyy" userId="cffe797454f91e79" providerId="LiveId" clId="{2199FEB3-0C59-4FE1-8D14-91408CAE1773}" dt="2023-02-07T02:28:05.977" v="7678" actId="14100"/>
          <ac:spMkLst>
            <pc:docMk/>
            <pc:sldMk cId="3697841818" sldId="668"/>
            <ac:spMk id="20" creationId="{E4E64AC1-97BC-4A3C-9ED2-BF8DBB0DE8DB}"/>
          </ac:spMkLst>
        </pc:spChg>
        <pc:picChg chg="mod">
          <ac:chgData name="henny jimyy" userId="cffe797454f91e79" providerId="LiveId" clId="{2199FEB3-0C59-4FE1-8D14-91408CAE1773}" dt="2023-02-07T02:25:45.697" v="7552" actId="1076"/>
          <ac:picMkLst>
            <pc:docMk/>
            <pc:sldMk cId="3697841818" sldId="668"/>
            <ac:picMk id="4" creationId="{70D51FA6-49E6-44BD-AFEC-B2DE7A292B11}"/>
          </ac:picMkLst>
        </pc:picChg>
      </pc:sldChg>
      <pc:sldChg chg="addSp delSp modSp add mod ord setBg delAnim modAnim">
        <pc:chgData name="henny jimyy" userId="cffe797454f91e79" providerId="LiveId" clId="{2199FEB3-0C59-4FE1-8D14-91408CAE1773}" dt="2023-02-07T03:12:27.081" v="9080"/>
        <pc:sldMkLst>
          <pc:docMk/>
          <pc:sldMk cId="321019214" sldId="669"/>
        </pc:sldMkLst>
        <pc:spChg chg="del">
          <ac:chgData name="henny jimyy" userId="cffe797454f91e79" providerId="LiveId" clId="{2199FEB3-0C59-4FE1-8D14-91408CAE1773}" dt="2023-02-07T03:07:34.406" v="8858" actId="478"/>
          <ac:spMkLst>
            <pc:docMk/>
            <pc:sldMk cId="321019214" sldId="669"/>
            <ac:spMk id="2" creationId="{3F9AFD0A-7D1A-6A37-A206-1ABECA6DD4FA}"/>
          </ac:spMkLst>
        </pc:spChg>
        <pc:spChg chg="mod">
          <ac:chgData name="henny jimyy" userId="cffe797454f91e79" providerId="LiveId" clId="{2199FEB3-0C59-4FE1-8D14-91408CAE1773}" dt="2023-02-07T03:11:28.837" v="9059" actId="207"/>
          <ac:spMkLst>
            <pc:docMk/>
            <pc:sldMk cId="321019214" sldId="669"/>
            <ac:spMk id="3" creationId="{92A6D2C9-08BE-2539-DCEB-7513E6D1D363}"/>
          </ac:spMkLst>
        </pc:spChg>
        <pc:spChg chg="add mod ord">
          <ac:chgData name="henny jimyy" userId="cffe797454f91e79" providerId="LiveId" clId="{2199FEB3-0C59-4FE1-8D14-91408CAE1773}" dt="2023-02-07T03:11:21.969" v="9058" actId="14100"/>
          <ac:spMkLst>
            <pc:docMk/>
            <pc:sldMk cId="321019214" sldId="669"/>
            <ac:spMk id="4" creationId="{3B1E6960-6DEC-5F89-55D2-350FD7D9049E}"/>
          </ac:spMkLst>
        </pc:spChg>
        <pc:spChg chg="add mod">
          <ac:chgData name="henny jimyy" userId="cffe797454f91e79" providerId="LiveId" clId="{2199FEB3-0C59-4FE1-8D14-91408CAE1773}" dt="2023-02-07T03:12:17.606" v="9079" actId="207"/>
          <ac:spMkLst>
            <pc:docMk/>
            <pc:sldMk cId="321019214" sldId="669"/>
            <ac:spMk id="5" creationId="{C36024BA-FD98-D07B-3AD8-DE5497226F15}"/>
          </ac:spMkLst>
        </pc:spChg>
      </pc:sldChg>
      <pc:sldChg chg="addSp delSp modSp add mod ord">
        <pc:chgData name="henny jimyy" userId="cffe797454f91e79" providerId="LiveId" clId="{2199FEB3-0C59-4FE1-8D14-91408CAE1773}" dt="2023-02-07T15:45:30.208" v="9746" actId="1038"/>
        <pc:sldMkLst>
          <pc:docMk/>
          <pc:sldMk cId="1605742225" sldId="670"/>
        </pc:sldMkLst>
        <pc:spChg chg="add del mod">
          <ac:chgData name="henny jimyy" userId="cffe797454f91e79" providerId="LiveId" clId="{2199FEB3-0C59-4FE1-8D14-91408CAE1773}" dt="2023-02-07T15:43:22.275" v="9635" actId="21"/>
          <ac:spMkLst>
            <pc:docMk/>
            <pc:sldMk cId="1605742225" sldId="670"/>
            <ac:spMk id="3" creationId="{3871A626-9417-770C-BC57-070B3548332E}"/>
          </ac:spMkLst>
        </pc:spChg>
        <pc:spChg chg="mod">
          <ac:chgData name="henny jimyy" userId="cffe797454f91e79" providerId="LiveId" clId="{2199FEB3-0C59-4FE1-8D14-91408CAE1773}" dt="2023-02-07T15:43:00.161" v="9631" actId="20577"/>
          <ac:spMkLst>
            <pc:docMk/>
            <pc:sldMk cId="1605742225" sldId="670"/>
            <ac:spMk id="7" creationId="{00000000-0000-0000-0000-000000000000}"/>
          </ac:spMkLst>
        </pc:spChg>
        <pc:spChg chg="mod">
          <ac:chgData name="henny jimyy" userId="cffe797454f91e79" providerId="LiveId" clId="{2199FEB3-0C59-4FE1-8D14-91408CAE1773}" dt="2023-02-07T15:43:56.784" v="9668" actId="255"/>
          <ac:spMkLst>
            <pc:docMk/>
            <pc:sldMk cId="1605742225" sldId="670"/>
            <ac:spMk id="10" creationId="{704232BA-625C-23F7-71BB-802EF694BE53}"/>
          </ac:spMkLst>
        </pc:spChg>
        <pc:spChg chg="mod">
          <ac:chgData name="henny jimyy" userId="cffe797454f91e79" providerId="LiveId" clId="{2199FEB3-0C59-4FE1-8D14-91408CAE1773}" dt="2023-02-07T15:45:27.544" v="9742" actId="1038"/>
          <ac:spMkLst>
            <pc:docMk/>
            <pc:sldMk cId="1605742225" sldId="670"/>
            <ac:spMk id="12" creationId="{75785476-7BFC-D04B-8843-0866D1791C41}"/>
          </ac:spMkLst>
        </pc:spChg>
        <pc:spChg chg="mod">
          <ac:chgData name="henny jimyy" userId="cffe797454f91e79" providerId="LiveId" clId="{2199FEB3-0C59-4FE1-8D14-91408CAE1773}" dt="2023-02-07T15:45:14.250" v="9736" actId="255"/>
          <ac:spMkLst>
            <pc:docMk/>
            <pc:sldMk cId="1605742225" sldId="670"/>
            <ac:spMk id="23" creationId="{8B1A5C7C-D808-AF56-8EBD-EDC3541CADB6}"/>
          </ac:spMkLst>
        </pc:spChg>
        <pc:picChg chg="add del">
          <ac:chgData name="henny jimyy" userId="cffe797454f91e79" providerId="LiveId" clId="{2199FEB3-0C59-4FE1-8D14-91408CAE1773}" dt="2023-02-07T15:43:22.275" v="9635" actId="21"/>
          <ac:picMkLst>
            <pc:docMk/>
            <pc:sldMk cId="1605742225" sldId="670"/>
            <ac:picMk id="14" creationId="{00000000-0000-0000-0000-000000000000}"/>
          </ac:picMkLst>
        </pc:picChg>
        <pc:picChg chg="mod">
          <ac:chgData name="henny jimyy" userId="cffe797454f91e79" providerId="LiveId" clId="{2199FEB3-0C59-4FE1-8D14-91408CAE1773}" dt="2023-02-07T15:45:30.208" v="9746" actId="1038"/>
          <ac:picMkLst>
            <pc:docMk/>
            <pc:sldMk cId="1605742225" sldId="670"/>
            <ac:picMk id="15" creationId="{00000000-0000-0000-0000-000000000000}"/>
          </ac:picMkLst>
        </pc:picChg>
      </pc:sldChg>
      <pc:sldChg chg="addSp delSp modSp add del mod">
        <pc:chgData name="henny jimyy" userId="cffe797454f91e79" providerId="LiveId" clId="{2199FEB3-0C59-4FE1-8D14-91408CAE1773}" dt="2023-02-07T04:34:05.971" v="9311" actId="2696"/>
        <pc:sldMkLst>
          <pc:docMk/>
          <pc:sldMk cId="3226725916" sldId="670"/>
        </pc:sldMkLst>
        <pc:spChg chg="add mod">
          <ac:chgData name="henny jimyy" userId="cffe797454f91e79" providerId="LiveId" clId="{2199FEB3-0C59-4FE1-8D14-91408CAE1773}" dt="2023-02-07T04:01:18.470" v="9144"/>
          <ac:spMkLst>
            <pc:docMk/>
            <pc:sldMk cId="3226725916" sldId="670"/>
            <ac:spMk id="2" creationId="{3E171F00-B516-F994-2301-3940BA37845D}"/>
          </ac:spMkLst>
        </pc:spChg>
        <pc:spChg chg="add mod">
          <ac:chgData name="henny jimyy" userId="cffe797454f91e79" providerId="LiveId" clId="{2199FEB3-0C59-4FE1-8D14-91408CAE1773}" dt="2023-02-07T04:01:27.015" v="9145"/>
          <ac:spMkLst>
            <pc:docMk/>
            <pc:sldMk cId="3226725916" sldId="670"/>
            <ac:spMk id="3" creationId="{6BCCC578-C87C-C003-54E2-16DF3044D954}"/>
          </ac:spMkLst>
        </pc:spChg>
        <pc:spChg chg="del">
          <ac:chgData name="henny jimyy" userId="cffe797454f91e79" providerId="LiveId" clId="{2199FEB3-0C59-4FE1-8D14-91408CAE1773}" dt="2023-02-07T04:01:07.528" v="9142" actId="478"/>
          <ac:spMkLst>
            <pc:docMk/>
            <pc:sldMk cId="3226725916" sldId="670"/>
            <ac:spMk id="23" creationId="{88CBB47F-AAE0-A40A-6FE3-69D9FE734E6F}"/>
          </ac:spMkLst>
        </pc:spChg>
        <pc:spChg chg="del">
          <ac:chgData name="henny jimyy" userId="cffe797454f91e79" providerId="LiveId" clId="{2199FEB3-0C59-4FE1-8D14-91408CAE1773}" dt="2023-02-07T04:01:09.106" v="9143" actId="478"/>
          <ac:spMkLst>
            <pc:docMk/>
            <pc:sldMk cId="3226725916" sldId="670"/>
            <ac:spMk id="26" creationId="{C0921CD9-9E08-D843-5CDE-7242E843643E}"/>
          </ac:spMkLst>
        </pc:spChg>
      </pc:sldChg>
      <pc:sldMasterChg chg="delSldLayout modSldLayout">
        <pc:chgData name="henny jimyy" userId="cffe797454f91e79" providerId="LiveId" clId="{2199FEB3-0C59-4FE1-8D14-91408CAE1773}" dt="2023-02-07T14:38:48.215" v="9331" actId="2696"/>
        <pc:sldMasterMkLst>
          <pc:docMk/>
          <pc:sldMasterMk cId="651626124" sldId="2147483953"/>
        </pc:sldMasterMkLst>
        <pc:sldLayoutChg chg="del">
          <pc:chgData name="henny jimyy" userId="cffe797454f91e79" providerId="LiveId" clId="{2199FEB3-0C59-4FE1-8D14-91408CAE1773}" dt="2023-02-07T14:38:48.215" v="9331" actId="2696"/>
          <pc:sldLayoutMkLst>
            <pc:docMk/>
            <pc:sldMasterMk cId="651626124" sldId="2147483953"/>
            <pc:sldLayoutMk cId="2714423905" sldId="2147483880"/>
          </pc:sldLayoutMkLst>
        </pc:sldLayoutChg>
        <pc:sldLayoutChg chg="modSp mod">
          <pc:chgData name="henny jimyy" userId="cffe797454f91e79" providerId="LiveId" clId="{2199FEB3-0C59-4FE1-8D14-91408CAE1773}" dt="2023-02-06T08:14:37.829" v="5700" actId="1038"/>
          <pc:sldLayoutMkLst>
            <pc:docMk/>
            <pc:sldMasterMk cId="651626124" sldId="2147483953"/>
            <pc:sldLayoutMk cId="117720658" sldId="2147483927"/>
          </pc:sldLayoutMkLst>
          <pc:spChg chg="mod">
            <ac:chgData name="henny jimyy" userId="cffe797454f91e79" providerId="LiveId" clId="{2199FEB3-0C59-4FE1-8D14-91408CAE1773}" dt="2023-02-06T08:00:04.982" v="5234" actId="1076"/>
            <ac:spMkLst>
              <pc:docMk/>
              <pc:sldMasterMk cId="651626124" sldId="2147483953"/>
              <pc:sldLayoutMk cId="117720658" sldId="2147483927"/>
              <ac:spMk id="15" creationId="{00000000-0000-0000-0000-000000000000}"/>
            </ac:spMkLst>
          </pc:spChg>
          <pc:spChg chg="mod">
            <ac:chgData name="henny jimyy" userId="cffe797454f91e79" providerId="LiveId" clId="{2199FEB3-0C59-4FE1-8D14-91408CAE1773}" dt="2023-02-06T08:00:31.042" v="5237" actId="1076"/>
            <ac:spMkLst>
              <pc:docMk/>
              <pc:sldMasterMk cId="651626124" sldId="2147483953"/>
              <pc:sldLayoutMk cId="117720658" sldId="2147483927"/>
              <ac:spMk id="16" creationId="{00000000-0000-0000-0000-000000000000}"/>
            </ac:spMkLst>
          </pc:spChg>
          <pc:spChg chg="mod">
            <ac:chgData name="henny jimyy" userId="cffe797454f91e79" providerId="LiveId" clId="{2199FEB3-0C59-4FE1-8D14-91408CAE1773}" dt="2023-02-06T08:00:27.994" v="5236" actId="1076"/>
            <ac:spMkLst>
              <pc:docMk/>
              <pc:sldMasterMk cId="651626124" sldId="2147483953"/>
              <pc:sldLayoutMk cId="117720658" sldId="2147483927"/>
              <ac:spMk id="17" creationId="{00000000-0000-0000-0000-000000000000}"/>
            </ac:spMkLst>
          </pc:spChg>
          <pc:spChg chg="mod">
            <ac:chgData name="henny jimyy" userId="cffe797454f91e79" providerId="LiveId" clId="{2199FEB3-0C59-4FE1-8D14-91408CAE1773}" dt="2023-02-06T08:14:26.135" v="5687" actId="1037"/>
            <ac:spMkLst>
              <pc:docMk/>
              <pc:sldMasterMk cId="651626124" sldId="2147483953"/>
              <pc:sldLayoutMk cId="117720658" sldId="2147483927"/>
              <ac:spMk id="18" creationId="{EDCDDC0A-321F-4BDC-895A-084FBF9C23D9}"/>
            </ac:spMkLst>
          </pc:spChg>
          <pc:spChg chg="mod">
            <ac:chgData name="henny jimyy" userId="cffe797454f91e79" providerId="LiveId" clId="{2199FEB3-0C59-4FE1-8D14-91408CAE1773}" dt="2023-02-06T08:14:29.325" v="5693" actId="1038"/>
            <ac:spMkLst>
              <pc:docMk/>
              <pc:sldMasterMk cId="651626124" sldId="2147483953"/>
              <pc:sldLayoutMk cId="117720658" sldId="2147483927"/>
              <ac:spMk id="19" creationId="{2FA3685A-1621-4279-A535-33185D494C18}"/>
            </ac:spMkLst>
          </pc:spChg>
          <pc:spChg chg="mod">
            <ac:chgData name="henny jimyy" userId="cffe797454f91e79" providerId="LiveId" clId="{2199FEB3-0C59-4FE1-8D14-91408CAE1773}" dt="2023-02-06T08:00:33.810" v="5241" actId="1038"/>
            <ac:spMkLst>
              <pc:docMk/>
              <pc:sldMasterMk cId="651626124" sldId="2147483953"/>
              <pc:sldLayoutMk cId="117720658" sldId="2147483927"/>
              <ac:spMk id="20" creationId="{13E02A2D-C487-4262-96D0-4A208F5D9892}"/>
            </ac:spMkLst>
          </pc:spChg>
          <pc:spChg chg="mod">
            <ac:chgData name="henny jimyy" userId="cffe797454f91e79" providerId="LiveId" clId="{2199FEB3-0C59-4FE1-8D14-91408CAE1773}" dt="2023-02-06T08:00:42.271" v="5246" actId="1038"/>
            <ac:spMkLst>
              <pc:docMk/>
              <pc:sldMasterMk cId="651626124" sldId="2147483953"/>
              <pc:sldLayoutMk cId="117720658" sldId="2147483927"/>
              <ac:spMk id="21" creationId="{DAB79D69-9E7B-4ECB-AD71-004E773C3628}"/>
            </ac:spMkLst>
          </pc:spChg>
          <pc:spChg chg="mod">
            <ac:chgData name="henny jimyy" userId="cffe797454f91e79" providerId="LiveId" clId="{2199FEB3-0C59-4FE1-8D14-91408CAE1773}" dt="2023-02-06T08:14:34.280" v="5696" actId="1038"/>
            <ac:spMkLst>
              <pc:docMk/>
              <pc:sldMasterMk cId="651626124" sldId="2147483953"/>
              <pc:sldLayoutMk cId="117720658" sldId="2147483927"/>
              <ac:spMk id="22" creationId="{4C8E526C-F945-4256-B7EA-653037DB8BFE}"/>
            </ac:spMkLst>
          </pc:spChg>
          <pc:spChg chg="mod">
            <ac:chgData name="henny jimyy" userId="cffe797454f91e79" providerId="LiveId" clId="{2199FEB3-0C59-4FE1-8D14-91408CAE1773}" dt="2023-02-06T08:14:37.829" v="5700" actId="1038"/>
            <ac:spMkLst>
              <pc:docMk/>
              <pc:sldMasterMk cId="651626124" sldId="2147483953"/>
              <pc:sldLayoutMk cId="117720658" sldId="2147483927"/>
              <ac:spMk id="23" creationId="{9BA5E571-55E9-4141-9206-53B9D36936B7}"/>
            </ac:spMkLst>
          </pc:spChg>
        </pc:sldLayoutChg>
        <pc:sldLayoutChg chg="delSp mod delAnim">
          <pc:chgData name="henny jimyy" userId="cffe797454f91e79" providerId="LiveId" clId="{2199FEB3-0C59-4FE1-8D14-91408CAE1773}" dt="2023-02-06T01:52:19.129" v="673" actId="478"/>
          <pc:sldLayoutMkLst>
            <pc:docMk/>
            <pc:sldMasterMk cId="651626124" sldId="2147483953"/>
            <pc:sldLayoutMk cId="496696671" sldId="2147484011"/>
          </pc:sldLayoutMkLst>
          <pc:spChg chg="del">
            <ac:chgData name="henny jimyy" userId="cffe797454f91e79" providerId="LiveId" clId="{2199FEB3-0C59-4FE1-8D14-91408CAE1773}" dt="2023-02-06T01:52:16.005" v="671" actId="478"/>
            <ac:spMkLst>
              <pc:docMk/>
              <pc:sldMasterMk cId="651626124" sldId="2147483953"/>
              <pc:sldLayoutMk cId="496696671" sldId="2147484011"/>
              <ac:spMk id="21" creationId="{88F4465F-2F02-4626-97C7-543DC09C51A6}"/>
            </ac:spMkLst>
          </pc:spChg>
          <pc:spChg chg="del">
            <ac:chgData name="henny jimyy" userId="cffe797454f91e79" providerId="LiveId" clId="{2199FEB3-0C59-4FE1-8D14-91408CAE1773}" dt="2023-02-06T01:52:17.583" v="672" actId="478"/>
            <ac:spMkLst>
              <pc:docMk/>
              <pc:sldMasterMk cId="651626124" sldId="2147483953"/>
              <pc:sldLayoutMk cId="496696671" sldId="2147484011"/>
              <ac:spMk id="28" creationId="{8890D0E0-F914-4386-82AD-4D2480CF67B2}"/>
            </ac:spMkLst>
          </pc:spChg>
          <pc:spChg chg="del">
            <ac:chgData name="henny jimyy" userId="cffe797454f91e79" providerId="LiveId" clId="{2199FEB3-0C59-4FE1-8D14-91408CAE1773}" dt="2023-02-06T01:52:19.129" v="673" actId="478"/>
            <ac:spMkLst>
              <pc:docMk/>
              <pc:sldMasterMk cId="651626124" sldId="2147483953"/>
              <pc:sldLayoutMk cId="496696671" sldId="2147484011"/>
              <ac:spMk id="45" creationId="{A4E3AAE2-9BBD-4B1A-B72B-205D8E66CEC5}"/>
            </ac:spMkLst>
          </pc:spChg>
        </pc:sldLayoutChg>
        <pc:sldLayoutChg chg="modSp mod">
          <pc:chgData name="henny jimyy" userId="cffe797454f91e79" providerId="LiveId" clId="{2199FEB3-0C59-4FE1-8D14-91408CAE1773}" dt="2023-02-06T02:07:05.819" v="1123" actId="14100"/>
          <pc:sldLayoutMkLst>
            <pc:docMk/>
            <pc:sldMasterMk cId="651626124" sldId="2147483953"/>
            <pc:sldLayoutMk cId="4188863950" sldId="2147484013"/>
          </pc:sldLayoutMkLst>
          <pc:spChg chg="mod">
            <ac:chgData name="henny jimyy" userId="cffe797454f91e79" providerId="LiveId" clId="{2199FEB3-0C59-4FE1-8D14-91408CAE1773}" dt="2023-02-06T02:06:38.249" v="1098" actId="1037"/>
            <ac:spMkLst>
              <pc:docMk/>
              <pc:sldMasterMk cId="651626124" sldId="2147483953"/>
              <pc:sldLayoutMk cId="4188863950" sldId="2147484013"/>
              <ac:spMk id="3" creationId="{D7E8AAF2-5D95-41E3-B918-2608F9745D13}"/>
            </ac:spMkLst>
          </pc:spChg>
          <pc:spChg chg="mod">
            <ac:chgData name="henny jimyy" userId="cffe797454f91e79" providerId="LiveId" clId="{2199FEB3-0C59-4FE1-8D14-91408CAE1773}" dt="2023-02-06T02:06:26.252" v="1085" actId="14100"/>
            <ac:spMkLst>
              <pc:docMk/>
              <pc:sldMasterMk cId="651626124" sldId="2147483953"/>
              <pc:sldLayoutMk cId="4188863950" sldId="2147484013"/>
              <ac:spMk id="6" creationId="{C86BDC25-9EA9-4941-AEA7-6CB928AA435E}"/>
            </ac:spMkLst>
          </pc:spChg>
          <pc:spChg chg="mod">
            <ac:chgData name="henny jimyy" userId="cffe797454f91e79" providerId="LiveId" clId="{2199FEB3-0C59-4FE1-8D14-91408CAE1773}" dt="2023-02-06T02:06:30.376" v="1086" actId="14100"/>
            <ac:spMkLst>
              <pc:docMk/>
              <pc:sldMasterMk cId="651626124" sldId="2147483953"/>
              <pc:sldLayoutMk cId="4188863950" sldId="2147484013"/>
              <ac:spMk id="7" creationId="{9356C997-F680-4099-8DE7-BF76530EC85C}"/>
            </ac:spMkLst>
          </pc:spChg>
          <pc:spChg chg="mod">
            <ac:chgData name="henny jimyy" userId="cffe797454f91e79" providerId="LiveId" clId="{2199FEB3-0C59-4FE1-8D14-91408CAE1773}" dt="2023-02-06T02:06:34.281" v="1087" actId="14100"/>
            <ac:spMkLst>
              <pc:docMk/>
              <pc:sldMasterMk cId="651626124" sldId="2147483953"/>
              <pc:sldLayoutMk cId="4188863950" sldId="2147484013"/>
              <ac:spMk id="8" creationId="{18361008-407D-4B3A-A061-B138E6B6F6E6}"/>
            </ac:spMkLst>
          </pc:spChg>
          <pc:spChg chg="mod">
            <ac:chgData name="henny jimyy" userId="cffe797454f91e79" providerId="LiveId" clId="{2199FEB3-0C59-4FE1-8D14-91408CAE1773}" dt="2023-02-06T02:06:19.833" v="1084" actId="14100"/>
            <ac:spMkLst>
              <pc:docMk/>
              <pc:sldMasterMk cId="651626124" sldId="2147483953"/>
              <pc:sldLayoutMk cId="4188863950" sldId="2147484013"/>
              <ac:spMk id="10" creationId="{1DDE6C63-D17B-45B2-B5CB-45B9E5107227}"/>
            </ac:spMkLst>
          </pc:spChg>
          <pc:spChg chg="mod">
            <ac:chgData name="henny jimyy" userId="cffe797454f91e79" providerId="LiveId" clId="{2199FEB3-0C59-4FE1-8D14-91408CAE1773}" dt="2023-02-06T02:06:41.014" v="1109" actId="1037"/>
            <ac:spMkLst>
              <pc:docMk/>
              <pc:sldMasterMk cId="651626124" sldId="2147483953"/>
              <pc:sldLayoutMk cId="4188863950" sldId="2147484013"/>
              <ac:spMk id="15" creationId="{CF9C7A71-0264-464C-BA59-C93FF67DAA01}"/>
            </ac:spMkLst>
          </pc:spChg>
          <pc:spChg chg="mod">
            <ac:chgData name="henny jimyy" userId="cffe797454f91e79" providerId="LiveId" clId="{2199FEB3-0C59-4FE1-8D14-91408CAE1773}" dt="2023-02-06T02:06:53.011" v="1121" actId="14100"/>
            <ac:spMkLst>
              <pc:docMk/>
              <pc:sldMasterMk cId="651626124" sldId="2147483953"/>
              <pc:sldLayoutMk cId="4188863950" sldId="2147484013"/>
              <ac:spMk id="16" creationId="{1DF91927-1179-4626-9D64-4A25FCF8C454}"/>
            </ac:spMkLst>
          </pc:spChg>
          <pc:spChg chg="mod">
            <ac:chgData name="henny jimyy" userId="cffe797454f91e79" providerId="LiveId" clId="{2199FEB3-0C59-4FE1-8D14-91408CAE1773}" dt="2023-02-06T02:06:56.260" v="1122" actId="14100"/>
            <ac:spMkLst>
              <pc:docMk/>
              <pc:sldMasterMk cId="651626124" sldId="2147483953"/>
              <pc:sldLayoutMk cId="4188863950" sldId="2147484013"/>
              <ac:spMk id="17" creationId="{8E7DCDBF-1E8B-4EA2-AB51-E178AABF5E4E}"/>
            </ac:spMkLst>
          </pc:spChg>
          <pc:spChg chg="mod">
            <ac:chgData name="henny jimyy" userId="cffe797454f91e79" providerId="LiveId" clId="{2199FEB3-0C59-4FE1-8D14-91408CAE1773}" dt="2023-02-06T02:07:05.819" v="1123" actId="14100"/>
            <ac:spMkLst>
              <pc:docMk/>
              <pc:sldMasterMk cId="651626124" sldId="2147483953"/>
              <pc:sldLayoutMk cId="4188863950" sldId="2147484013"/>
              <ac:spMk id="18" creationId="{96443939-C59E-40F5-A047-DED4D76F8804}"/>
            </ac:spMkLst>
          </pc:spChg>
          <pc:spChg chg="mod">
            <ac:chgData name="henny jimyy" userId="cffe797454f91e79" providerId="LiveId" clId="{2199FEB3-0C59-4FE1-8D14-91408CAE1773}" dt="2023-02-06T02:06:44.778" v="1120" actId="1037"/>
            <ac:spMkLst>
              <pc:docMk/>
              <pc:sldMasterMk cId="651626124" sldId="2147483953"/>
              <pc:sldLayoutMk cId="4188863950" sldId="2147484013"/>
              <ac:spMk id="20" creationId="{B94014F8-870D-4723-82F8-06782601048D}"/>
            </ac:spMkLst>
          </pc:spChg>
        </pc:sldLayoutChg>
      </pc:sldMasterChg>
      <pc:sldMasterChg chg="delSldLayout modSldLayout">
        <pc:chgData name="henny jimyy" userId="cffe797454f91e79" providerId="LiveId" clId="{2199FEB3-0C59-4FE1-8D14-91408CAE1773}" dt="2023-02-06T02:01:23.041" v="970" actId="2696"/>
        <pc:sldMasterMkLst>
          <pc:docMk/>
          <pc:sldMasterMk cId="665296051" sldId="2147484035"/>
        </pc:sldMasterMkLst>
        <pc:sldLayoutChg chg="delSp del mod delAnim">
          <pc:chgData name="henny jimyy" userId="cffe797454f91e79" providerId="LiveId" clId="{2199FEB3-0C59-4FE1-8D14-91408CAE1773}" dt="2023-02-06T02:01:23.041" v="970" actId="2696"/>
          <pc:sldLayoutMkLst>
            <pc:docMk/>
            <pc:sldMasterMk cId="665296051" sldId="2147484035"/>
            <pc:sldLayoutMk cId="2331023249" sldId="2147484036"/>
          </pc:sldLayoutMkLst>
          <pc:spChg chg="del">
            <ac:chgData name="henny jimyy" userId="cffe797454f91e79" providerId="LiveId" clId="{2199FEB3-0C59-4FE1-8D14-91408CAE1773}" dt="2023-02-06T02:00:24.065" v="969" actId="478"/>
            <ac:spMkLst>
              <pc:docMk/>
              <pc:sldMasterMk cId="665296051" sldId="2147484035"/>
              <pc:sldLayoutMk cId="2331023249" sldId="2147484036"/>
              <ac:spMk id="12" creationId="{F391D229-D966-4065-B4DE-C58A6F3439DA}"/>
            </ac:spMkLst>
          </pc:spChg>
          <pc:spChg chg="del">
            <ac:chgData name="henny jimyy" userId="cffe797454f91e79" providerId="LiveId" clId="{2199FEB3-0C59-4FE1-8D14-91408CAE1773}" dt="2023-02-06T02:00:23.223" v="968" actId="478"/>
            <ac:spMkLst>
              <pc:docMk/>
              <pc:sldMasterMk cId="665296051" sldId="2147484035"/>
              <pc:sldLayoutMk cId="2331023249" sldId="2147484036"/>
              <ac:spMk id="25" creationId="{0799BF59-29C2-49E1-8BDB-4626E980FF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45FF6-75F6-4F74-89F1-5FECADDAB13C}" type="datetimeFigureOut">
              <a:rPr lang="en-US" smtClean="0"/>
              <a:t>8/10/2025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2BDF4-A421-4510-9DC5-2322B8EA1A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64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A74ED-82FB-46B5-91EA-9D63DDD3F5D4}" type="datetimeFigureOut">
              <a:rPr lang="id-ID" smtClean="0"/>
              <a:t>10/08/2025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E2BDF-87FC-48F6-AC4E-B8CACF53F1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133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508A22E-C960-4D7D-9B5F-11AE58183A17}"/>
              </a:ext>
            </a:extLst>
          </p:cNvPr>
          <p:cNvSpPr/>
          <p:nvPr userDrawn="1"/>
        </p:nvSpPr>
        <p:spPr>
          <a:xfrm>
            <a:off x="1" y="0"/>
            <a:ext cx="9143999" cy="4837843"/>
          </a:xfrm>
          <a:custGeom>
            <a:avLst/>
            <a:gdLst>
              <a:gd name="connsiteX0" fmla="*/ 0 w 9143999"/>
              <a:gd name="connsiteY0" fmla="*/ 0 h 4837843"/>
              <a:gd name="connsiteX1" fmla="*/ 9143999 w 9143999"/>
              <a:gd name="connsiteY1" fmla="*/ 0 h 4837843"/>
              <a:gd name="connsiteX2" fmla="*/ 9143999 w 9143999"/>
              <a:gd name="connsiteY2" fmla="*/ 4153596 h 4837843"/>
              <a:gd name="connsiteX3" fmla="*/ 9069873 w 9143999"/>
              <a:gd name="connsiteY3" fmla="*/ 4135427 h 4837843"/>
              <a:gd name="connsiteX4" fmla="*/ 7340252 w 9143999"/>
              <a:gd name="connsiteY4" fmla="*/ 3845490 h 4837843"/>
              <a:gd name="connsiteX5" fmla="*/ 5098093 w 9143999"/>
              <a:gd name="connsiteY5" fmla="*/ 4835047 h 4837843"/>
              <a:gd name="connsiteX6" fmla="*/ 2655518 w 9143999"/>
              <a:gd name="connsiteY6" fmla="*/ 3482236 h 4837843"/>
              <a:gd name="connsiteX7" fmla="*/ 588723 w 9143999"/>
              <a:gd name="connsiteY7" fmla="*/ 4434214 h 4837843"/>
              <a:gd name="connsiteX8" fmla="*/ 73273 w 9143999"/>
              <a:gd name="connsiteY8" fmla="*/ 4383608 h 4837843"/>
              <a:gd name="connsiteX9" fmla="*/ 0 w 9143999"/>
              <a:gd name="connsiteY9" fmla="*/ 4349191 h 483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3999" h="4837843">
                <a:moveTo>
                  <a:pt x="0" y="0"/>
                </a:moveTo>
                <a:lnTo>
                  <a:pt x="9143999" y="0"/>
                </a:lnTo>
                <a:lnTo>
                  <a:pt x="9143999" y="4153596"/>
                </a:lnTo>
                <a:lnTo>
                  <a:pt x="9069873" y="4135427"/>
                </a:lnTo>
                <a:cubicBezTo>
                  <a:pt x="8635114" y="4021898"/>
                  <a:pt x="7911882" y="3757286"/>
                  <a:pt x="7340252" y="3845490"/>
                </a:cubicBezTo>
                <a:cubicBezTo>
                  <a:pt x="6636707" y="3954049"/>
                  <a:pt x="5878882" y="4895589"/>
                  <a:pt x="5098093" y="4835047"/>
                </a:cubicBezTo>
                <a:cubicBezTo>
                  <a:pt x="4317305" y="4774505"/>
                  <a:pt x="3407080" y="3549041"/>
                  <a:pt x="2655518" y="3482236"/>
                </a:cubicBezTo>
                <a:cubicBezTo>
                  <a:pt x="1903956" y="3415431"/>
                  <a:pt x="1114816" y="4375759"/>
                  <a:pt x="588723" y="4434214"/>
                </a:cubicBezTo>
                <a:cubicBezTo>
                  <a:pt x="391438" y="4456135"/>
                  <a:pt x="221163" y="4437835"/>
                  <a:pt x="73273" y="4383608"/>
                </a:cubicBezTo>
                <a:lnTo>
                  <a:pt x="0" y="4349191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55000">
                <a:schemeClr val="tx2"/>
              </a:gs>
              <a:gs pos="100000">
                <a:schemeClr val="accent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2B06A4-5DF4-4951-A260-B06C4A591A6A}"/>
              </a:ext>
            </a:extLst>
          </p:cNvPr>
          <p:cNvSpPr/>
          <p:nvPr userDrawn="1"/>
        </p:nvSpPr>
        <p:spPr>
          <a:xfrm>
            <a:off x="6716469" y="1288970"/>
            <a:ext cx="2232248" cy="223224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62B27B39-990E-40FF-A5E4-5CC38A31D693}"/>
              </a:ext>
            </a:extLst>
          </p:cNvPr>
          <p:cNvSpPr/>
          <p:nvPr userDrawn="1"/>
        </p:nvSpPr>
        <p:spPr>
          <a:xfrm>
            <a:off x="5004048" y="512939"/>
            <a:ext cx="1359532" cy="1359532"/>
          </a:xfrm>
          <a:prstGeom prst="donut">
            <a:avLst>
              <a:gd name="adj" fmla="val 121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206FF91-B6FB-455A-AC8E-CF227388DA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49853" y="512939"/>
            <a:ext cx="3910579" cy="4012022"/>
          </a:xfrm>
          <a:custGeom>
            <a:avLst/>
            <a:gdLst>
              <a:gd name="connsiteX0" fmla="*/ 3104266 w 3910579"/>
              <a:gd name="connsiteY0" fmla="*/ 171 h 4012022"/>
              <a:gd name="connsiteX1" fmla="*/ 3542254 w 3910579"/>
              <a:gd name="connsiteY1" fmla="*/ 110481 h 4012022"/>
              <a:gd name="connsiteX2" fmla="*/ 3169850 w 3910579"/>
              <a:gd name="connsiteY2" fmla="*/ 3966091 h 4012022"/>
              <a:gd name="connsiteX3" fmla="*/ 2769 w 3910579"/>
              <a:gd name="connsiteY3" fmla="*/ 1684156 h 4012022"/>
              <a:gd name="connsiteX4" fmla="*/ 3104266 w 3910579"/>
              <a:gd name="connsiteY4" fmla="*/ 171 h 401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0579" h="4012022">
                <a:moveTo>
                  <a:pt x="3104266" y="171"/>
                </a:moveTo>
                <a:cubicBezTo>
                  <a:pt x="3290896" y="2856"/>
                  <a:pt x="3443102" y="37386"/>
                  <a:pt x="3542254" y="110481"/>
                </a:cubicBezTo>
                <a:cubicBezTo>
                  <a:pt x="4183213" y="482251"/>
                  <a:pt x="3942227" y="3619483"/>
                  <a:pt x="3169850" y="3966091"/>
                </a:cubicBezTo>
                <a:cubicBezTo>
                  <a:pt x="2397474" y="4312698"/>
                  <a:pt x="-94472" y="2613816"/>
                  <a:pt x="2769" y="1684156"/>
                </a:cubicBezTo>
                <a:cubicBezTo>
                  <a:pt x="84816" y="899756"/>
                  <a:pt x="2096459" y="-14330"/>
                  <a:pt x="3104266" y="171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6" grpId="0" animBg="1"/>
      <p:bldP spid="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211953" y="1923678"/>
            <a:ext cx="9567906" cy="3243636"/>
          </a:xfrm>
          <a:custGeom>
            <a:avLst/>
            <a:gdLst>
              <a:gd name="connsiteX0" fmla="*/ 4625714 w 9711921"/>
              <a:gd name="connsiteY0" fmla="*/ 347643 h 3459659"/>
              <a:gd name="connsiteX1" fmla="*/ 4624184 w 9711921"/>
              <a:gd name="connsiteY1" fmla="*/ 349664 h 3459659"/>
              <a:gd name="connsiteX2" fmla="*/ 4623755 w 9711921"/>
              <a:gd name="connsiteY2" fmla="*/ 350201 h 3459659"/>
              <a:gd name="connsiteX3" fmla="*/ 5090649 w 9711921"/>
              <a:gd name="connsiteY3" fmla="*/ 0 h 3459659"/>
              <a:gd name="connsiteX4" fmla="*/ 5320941 w 9711921"/>
              <a:gd name="connsiteY4" fmla="*/ 44738 h 3459659"/>
              <a:gd name="connsiteX5" fmla="*/ 5405785 w 9711921"/>
              <a:gd name="connsiteY5" fmla="*/ 149123 h 3459659"/>
              <a:gd name="connsiteX6" fmla="*/ 5466388 w 9711921"/>
              <a:gd name="connsiteY6" fmla="*/ 238598 h 3459659"/>
              <a:gd name="connsiteX7" fmla="*/ 5490629 w 9711921"/>
              <a:gd name="connsiteY7" fmla="*/ 298246 h 3459659"/>
              <a:gd name="connsiteX8" fmla="*/ 5587594 w 9711921"/>
              <a:gd name="connsiteY8" fmla="*/ 432457 h 3459659"/>
              <a:gd name="connsiteX9" fmla="*/ 5623956 w 9711921"/>
              <a:gd name="connsiteY9" fmla="*/ 521932 h 3459659"/>
              <a:gd name="connsiteX10" fmla="*/ 5696679 w 9711921"/>
              <a:gd name="connsiteY10" fmla="*/ 507019 h 3459659"/>
              <a:gd name="connsiteX11" fmla="*/ 5757282 w 9711921"/>
              <a:gd name="connsiteY11" fmla="*/ 432457 h 3459659"/>
              <a:gd name="connsiteX12" fmla="*/ 5830005 w 9711921"/>
              <a:gd name="connsiteY12" fmla="*/ 477195 h 3459659"/>
              <a:gd name="connsiteX13" fmla="*/ 6048176 w 9711921"/>
              <a:gd name="connsiteY13" fmla="*/ 581581 h 3459659"/>
              <a:gd name="connsiteX14" fmla="*/ 6104504 w 9711921"/>
              <a:gd name="connsiteY14" fmla="*/ 637337 h 3459659"/>
              <a:gd name="connsiteX15" fmla="*/ 6114676 w 9711921"/>
              <a:gd name="connsiteY15" fmla="*/ 647548 h 3459659"/>
              <a:gd name="connsiteX16" fmla="*/ 6118373 w 9711921"/>
              <a:gd name="connsiteY16" fmla="*/ 651639 h 3459659"/>
              <a:gd name="connsiteX17" fmla="*/ 6119772 w 9711921"/>
              <a:gd name="connsiteY17" fmla="*/ 652664 h 3459659"/>
              <a:gd name="connsiteX18" fmla="*/ 6114676 w 9711921"/>
              <a:gd name="connsiteY18" fmla="*/ 647548 h 3459659"/>
              <a:gd name="connsiteX19" fmla="*/ 6105428 w 9711921"/>
              <a:gd name="connsiteY19" fmla="*/ 637316 h 3459659"/>
              <a:gd name="connsiteX20" fmla="*/ 6157261 w 9711921"/>
              <a:gd name="connsiteY20" fmla="*/ 671055 h 3459659"/>
              <a:gd name="connsiteX21" fmla="*/ 6217865 w 9711921"/>
              <a:gd name="connsiteY21" fmla="*/ 730705 h 3459659"/>
              <a:gd name="connsiteX22" fmla="*/ 6266347 w 9711921"/>
              <a:gd name="connsiteY22" fmla="*/ 760529 h 3459659"/>
              <a:gd name="connsiteX23" fmla="*/ 6399673 w 9711921"/>
              <a:gd name="connsiteY23" fmla="*/ 879828 h 3459659"/>
              <a:gd name="connsiteX24" fmla="*/ 6666327 w 9711921"/>
              <a:gd name="connsiteY24" fmla="*/ 894740 h 3459659"/>
              <a:gd name="connsiteX25" fmla="*/ 6823894 w 9711921"/>
              <a:gd name="connsiteY25" fmla="*/ 924564 h 3459659"/>
              <a:gd name="connsiteX26" fmla="*/ 6860256 w 9711921"/>
              <a:gd name="connsiteY26" fmla="*/ 954389 h 3459659"/>
              <a:gd name="connsiteX27" fmla="*/ 6896618 w 9711921"/>
              <a:gd name="connsiteY27" fmla="*/ 969301 h 3459659"/>
              <a:gd name="connsiteX28" fmla="*/ 6993583 w 9711921"/>
              <a:gd name="connsiteY28" fmla="*/ 1028951 h 3459659"/>
              <a:gd name="connsiteX29" fmla="*/ 7029945 w 9711921"/>
              <a:gd name="connsiteY29" fmla="*/ 1073688 h 3459659"/>
              <a:gd name="connsiteX30" fmla="*/ 7151150 w 9711921"/>
              <a:gd name="connsiteY30" fmla="*/ 1043863 h 3459659"/>
              <a:gd name="connsiteX31" fmla="*/ 7163271 w 9711921"/>
              <a:gd name="connsiteY31" fmla="*/ 999126 h 3459659"/>
              <a:gd name="connsiteX32" fmla="*/ 7320838 w 9711921"/>
              <a:gd name="connsiteY32" fmla="*/ 1028951 h 3459659"/>
              <a:gd name="connsiteX33" fmla="*/ 7442044 w 9711921"/>
              <a:gd name="connsiteY33" fmla="*/ 1103512 h 3459659"/>
              <a:gd name="connsiteX34" fmla="*/ 7526889 w 9711921"/>
              <a:gd name="connsiteY34" fmla="*/ 1207899 h 3459659"/>
              <a:gd name="connsiteX35" fmla="*/ 7563251 w 9711921"/>
              <a:gd name="connsiteY35" fmla="*/ 1252635 h 3459659"/>
              <a:gd name="connsiteX36" fmla="*/ 7599613 w 9711921"/>
              <a:gd name="connsiteY36" fmla="*/ 1267547 h 3459659"/>
              <a:gd name="connsiteX37" fmla="*/ 7623854 w 9711921"/>
              <a:gd name="connsiteY37" fmla="*/ 1297373 h 3459659"/>
              <a:gd name="connsiteX38" fmla="*/ 7732939 w 9711921"/>
              <a:gd name="connsiteY38" fmla="*/ 1163162 h 3459659"/>
              <a:gd name="connsiteX39" fmla="*/ 7817783 w 9711921"/>
              <a:gd name="connsiteY39" fmla="*/ 1103512 h 3459659"/>
              <a:gd name="connsiteX40" fmla="*/ 7938989 w 9711921"/>
              <a:gd name="connsiteY40" fmla="*/ 1133337 h 3459659"/>
              <a:gd name="connsiteX41" fmla="*/ 7999592 w 9711921"/>
              <a:gd name="connsiteY41" fmla="*/ 1148249 h 3459659"/>
              <a:gd name="connsiteX42" fmla="*/ 8084436 w 9711921"/>
              <a:gd name="connsiteY42" fmla="*/ 1178074 h 3459659"/>
              <a:gd name="connsiteX43" fmla="*/ 8472295 w 9711921"/>
              <a:gd name="connsiteY43" fmla="*/ 1207899 h 3459659"/>
              <a:gd name="connsiteX44" fmla="*/ 8690465 w 9711921"/>
              <a:gd name="connsiteY44" fmla="*/ 969301 h 3459659"/>
              <a:gd name="connsiteX45" fmla="*/ 9005601 w 9711921"/>
              <a:gd name="connsiteY45" fmla="*/ 402633 h 3459659"/>
              <a:gd name="connsiteX46" fmla="*/ 9041963 w 9711921"/>
              <a:gd name="connsiteY46" fmla="*/ 417545 h 3459659"/>
              <a:gd name="connsiteX47" fmla="*/ 9114686 w 9711921"/>
              <a:gd name="connsiteY47" fmla="*/ 551756 h 3459659"/>
              <a:gd name="connsiteX48" fmla="*/ 9126807 w 9711921"/>
              <a:gd name="connsiteY48" fmla="*/ 611406 h 3459659"/>
              <a:gd name="connsiteX49" fmla="*/ 9175290 w 9711921"/>
              <a:gd name="connsiteY49" fmla="*/ 760529 h 3459659"/>
              <a:gd name="connsiteX50" fmla="*/ 9199531 w 9711921"/>
              <a:gd name="connsiteY50" fmla="*/ 864915 h 3459659"/>
              <a:gd name="connsiteX51" fmla="*/ 9248013 w 9711921"/>
              <a:gd name="connsiteY51" fmla="*/ 954389 h 3459659"/>
              <a:gd name="connsiteX52" fmla="*/ 9320737 w 9711921"/>
              <a:gd name="connsiteY52" fmla="*/ 1014039 h 3459659"/>
              <a:gd name="connsiteX53" fmla="*/ 9369219 w 9711921"/>
              <a:gd name="connsiteY53" fmla="*/ 1043863 h 3459659"/>
              <a:gd name="connsiteX54" fmla="*/ 9417701 w 9711921"/>
              <a:gd name="connsiteY54" fmla="*/ 1088600 h 3459659"/>
              <a:gd name="connsiteX55" fmla="*/ 9454063 w 9711921"/>
              <a:gd name="connsiteY55" fmla="*/ 1103512 h 3459659"/>
              <a:gd name="connsiteX56" fmla="*/ 9526787 w 9711921"/>
              <a:gd name="connsiteY56" fmla="*/ 1148249 h 3459659"/>
              <a:gd name="connsiteX57" fmla="*/ 9563148 w 9711921"/>
              <a:gd name="connsiteY57" fmla="*/ 1178074 h 3459659"/>
              <a:gd name="connsiteX58" fmla="*/ 9684354 w 9711921"/>
              <a:gd name="connsiteY58" fmla="*/ 1237723 h 3459659"/>
              <a:gd name="connsiteX59" fmla="*/ 9708595 w 9711921"/>
              <a:gd name="connsiteY59" fmla="*/ 1282460 h 3459659"/>
              <a:gd name="connsiteX60" fmla="*/ 9660113 w 9711921"/>
              <a:gd name="connsiteY60" fmla="*/ 1878953 h 3459659"/>
              <a:gd name="connsiteX61" fmla="*/ 9647993 w 9711921"/>
              <a:gd name="connsiteY61" fmla="*/ 2013164 h 3459659"/>
              <a:gd name="connsiteX62" fmla="*/ 9635872 w 9711921"/>
              <a:gd name="connsiteY62" fmla="*/ 2102638 h 3459659"/>
              <a:gd name="connsiteX63" fmla="*/ 9611630 w 9711921"/>
              <a:gd name="connsiteY63" fmla="*/ 3459659 h 3459659"/>
              <a:gd name="connsiteX64" fmla="*/ 60603 w 9711921"/>
              <a:gd name="connsiteY64" fmla="*/ 3444747 h 3459659"/>
              <a:gd name="connsiteX65" fmla="*/ 0 w 9711921"/>
              <a:gd name="connsiteY65" fmla="*/ 3370185 h 3459659"/>
              <a:gd name="connsiteX66" fmla="*/ 36362 w 9711921"/>
              <a:gd name="connsiteY66" fmla="*/ 3325448 h 3459659"/>
              <a:gd name="connsiteX67" fmla="*/ 60603 w 9711921"/>
              <a:gd name="connsiteY67" fmla="*/ 1714917 h 3459659"/>
              <a:gd name="connsiteX68" fmla="*/ 84845 w 9711921"/>
              <a:gd name="connsiteY68" fmla="*/ 1685093 h 3459659"/>
              <a:gd name="connsiteX69" fmla="*/ 157568 w 9711921"/>
              <a:gd name="connsiteY69" fmla="*/ 1625444 h 3459659"/>
              <a:gd name="connsiteX70" fmla="*/ 230291 w 9711921"/>
              <a:gd name="connsiteY70" fmla="*/ 1550882 h 3459659"/>
              <a:gd name="connsiteX71" fmla="*/ 254532 w 9711921"/>
              <a:gd name="connsiteY71" fmla="*/ 1491233 h 3459659"/>
              <a:gd name="connsiteX72" fmla="*/ 303015 w 9711921"/>
              <a:gd name="connsiteY72" fmla="*/ 1461408 h 3459659"/>
              <a:gd name="connsiteX73" fmla="*/ 339377 w 9711921"/>
              <a:gd name="connsiteY73" fmla="*/ 1416671 h 3459659"/>
              <a:gd name="connsiteX74" fmla="*/ 351497 w 9711921"/>
              <a:gd name="connsiteY74" fmla="*/ 1371934 h 3459659"/>
              <a:gd name="connsiteX75" fmla="*/ 424221 w 9711921"/>
              <a:gd name="connsiteY75" fmla="*/ 1312285 h 3459659"/>
              <a:gd name="connsiteX76" fmla="*/ 533306 w 9711921"/>
              <a:gd name="connsiteY76" fmla="*/ 1342110 h 3459659"/>
              <a:gd name="connsiteX77" fmla="*/ 557548 w 9711921"/>
              <a:gd name="connsiteY77" fmla="*/ 1371934 h 3459659"/>
              <a:gd name="connsiteX78" fmla="*/ 678753 w 9711921"/>
              <a:gd name="connsiteY78" fmla="*/ 1357022 h 3459659"/>
              <a:gd name="connsiteX79" fmla="*/ 715115 w 9711921"/>
              <a:gd name="connsiteY79" fmla="*/ 1342110 h 3459659"/>
              <a:gd name="connsiteX80" fmla="*/ 824200 w 9711921"/>
              <a:gd name="connsiteY80" fmla="*/ 1252635 h 3459659"/>
              <a:gd name="connsiteX81" fmla="*/ 909045 w 9711921"/>
              <a:gd name="connsiteY81" fmla="*/ 1192986 h 3459659"/>
              <a:gd name="connsiteX82" fmla="*/ 945406 w 9711921"/>
              <a:gd name="connsiteY82" fmla="*/ 1163162 h 3459659"/>
              <a:gd name="connsiteX83" fmla="*/ 981768 w 9711921"/>
              <a:gd name="connsiteY83" fmla="*/ 1148249 h 3459659"/>
              <a:gd name="connsiteX84" fmla="*/ 1018130 w 9711921"/>
              <a:gd name="connsiteY84" fmla="*/ 1118424 h 3459659"/>
              <a:gd name="connsiteX85" fmla="*/ 1054492 w 9711921"/>
              <a:gd name="connsiteY85" fmla="*/ 1103512 h 3459659"/>
              <a:gd name="connsiteX86" fmla="*/ 1090853 w 9711921"/>
              <a:gd name="connsiteY86" fmla="*/ 1073688 h 3459659"/>
              <a:gd name="connsiteX87" fmla="*/ 1163577 w 9711921"/>
              <a:gd name="connsiteY87" fmla="*/ 1043863 h 3459659"/>
              <a:gd name="connsiteX88" fmla="*/ 1345386 w 9711921"/>
              <a:gd name="connsiteY88" fmla="*/ 1058775 h 3459659"/>
              <a:gd name="connsiteX89" fmla="*/ 1381748 w 9711921"/>
              <a:gd name="connsiteY89" fmla="*/ 1088600 h 3459659"/>
              <a:gd name="connsiteX90" fmla="*/ 1430230 w 9711921"/>
              <a:gd name="connsiteY90" fmla="*/ 1103512 h 3459659"/>
              <a:gd name="connsiteX91" fmla="*/ 1527195 w 9711921"/>
              <a:gd name="connsiteY91" fmla="*/ 1088600 h 3459659"/>
              <a:gd name="connsiteX92" fmla="*/ 1587798 w 9711921"/>
              <a:gd name="connsiteY92" fmla="*/ 1014039 h 3459659"/>
              <a:gd name="connsiteX93" fmla="*/ 1660521 w 9711921"/>
              <a:gd name="connsiteY93" fmla="*/ 969301 h 3459659"/>
              <a:gd name="connsiteX94" fmla="*/ 1696884 w 9711921"/>
              <a:gd name="connsiteY94" fmla="*/ 984213 h 3459659"/>
              <a:gd name="connsiteX95" fmla="*/ 1757486 w 9711921"/>
              <a:gd name="connsiteY95" fmla="*/ 1028951 h 3459659"/>
              <a:gd name="connsiteX96" fmla="*/ 1854451 w 9711921"/>
              <a:gd name="connsiteY96" fmla="*/ 1133337 h 3459659"/>
              <a:gd name="connsiteX97" fmla="*/ 1878692 w 9711921"/>
              <a:gd name="connsiteY97" fmla="*/ 1178074 h 3459659"/>
              <a:gd name="connsiteX98" fmla="*/ 1915054 w 9711921"/>
              <a:gd name="connsiteY98" fmla="*/ 1192986 h 3459659"/>
              <a:gd name="connsiteX99" fmla="*/ 1951416 w 9711921"/>
              <a:gd name="connsiteY99" fmla="*/ 1222811 h 3459659"/>
              <a:gd name="connsiteX100" fmla="*/ 2012019 w 9711921"/>
              <a:gd name="connsiteY100" fmla="*/ 1207899 h 3459659"/>
              <a:gd name="connsiteX101" fmla="*/ 2036260 w 9711921"/>
              <a:gd name="connsiteY101" fmla="*/ 1178074 h 3459659"/>
              <a:gd name="connsiteX102" fmla="*/ 2108983 w 9711921"/>
              <a:gd name="connsiteY102" fmla="*/ 1118424 h 3459659"/>
              <a:gd name="connsiteX103" fmla="*/ 2181707 w 9711921"/>
              <a:gd name="connsiteY103" fmla="*/ 1043863 h 3459659"/>
              <a:gd name="connsiteX104" fmla="*/ 2218069 w 9711921"/>
              <a:gd name="connsiteY104" fmla="*/ 1028951 h 3459659"/>
              <a:gd name="connsiteX105" fmla="*/ 2302913 w 9711921"/>
              <a:gd name="connsiteY105" fmla="*/ 924564 h 3459659"/>
              <a:gd name="connsiteX106" fmla="*/ 2339275 w 9711921"/>
              <a:gd name="connsiteY106" fmla="*/ 879828 h 3459659"/>
              <a:gd name="connsiteX107" fmla="*/ 2363516 w 9711921"/>
              <a:gd name="connsiteY107" fmla="*/ 850002 h 3459659"/>
              <a:gd name="connsiteX108" fmla="*/ 2399878 w 9711921"/>
              <a:gd name="connsiteY108" fmla="*/ 835090 h 3459659"/>
              <a:gd name="connsiteX109" fmla="*/ 2436240 w 9711921"/>
              <a:gd name="connsiteY109" fmla="*/ 790354 h 3459659"/>
              <a:gd name="connsiteX110" fmla="*/ 2702892 w 9711921"/>
              <a:gd name="connsiteY110" fmla="*/ 775441 h 3459659"/>
              <a:gd name="connsiteX111" fmla="*/ 2811978 w 9711921"/>
              <a:gd name="connsiteY111" fmla="*/ 850002 h 3459659"/>
              <a:gd name="connsiteX112" fmla="*/ 2836219 w 9711921"/>
              <a:gd name="connsiteY112" fmla="*/ 879828 h 3459659"/>
              <a:gd name="connsiteX113" fmla="*/ 2921063 w 9711921"/>
              <a:gd name="connsiteY113" fmla="*/ 864915 h 3459659"/>
              <a:gd name="connsiteX114" fmla="*/ 3078631 w 9711921"/>
              <a:gd name="connsiteY114" fmla="*/ 715791 h 3459659"/>
              <a:gd name="connsiteX115" fmla="*/ 3199837 w 9711921"/>
              <a:gd name="connsiteY115" fmla="*/ 611406 h 3459659"/>
              <a:gd name="connsiteX116" fmla="*/ 3296801 w 9711921"/>
              <a:gd name="connsiteY116" fmla="*/ 521932 h 3459659"/>
              <a:gd name="connsiteX117" fmla="*/ 3357404 w 9711921"/>
              <a:gd name="connsiteY117" fmla="*/ 462283 h 3459659"/>
              <a:gd name="connsiteX118" fmla="*/ 3393766 w 9711921"/>
              <a:gd name="connsiteY118" fmla="*/ 432457 h 3459659"/>
              <a:gd name="connsiteX119" fmla="*/ 3466490 w 9711921"/>
              <a:gd name="connsiteY119" fmla="*/ 402633 h 3459659"/>
              <a:gd name="connsiteX120" fmla="*/ 3502852 w 9711921"/>
              <a:gd name="connsiteY120" fmla="*/ 387721 h 3459659"/>
              <a:gd name="connsiteX121" fmla="*/ 3781625 w 9711921"/>
              <a:gd name="connsiteY121" fmla="*/ 417545 h 3459659"/>
              <a:gd name="connsiteX122" fmla="*/ 3866469 w 9711921"/>
              <a:gd name="connsiteY122" fmla="*/ 477195 h 3459659"/>
              <a:gd name="connsiteX123" fmla="*/ 3914952 w 9711921"/>
              <a:gd name="connsiteY123" fmla="*/ 492107 h 3459659"/>
              <a:gd name="connsiteX124" fmla="*/ 3963434 w 9711921"/>
              <a:gd name="connsiteY124" fmla="*/ 462283 h 3459659"/>
              <a:gd name="connsiteX125" fmla="*/ 4060399 w 9711921"/>
              <a:gd name="connsiteY125" fmla="*/ 372808 h 3459659"/>
              <a:gd name="connsiteX126" fmla="*/ 4278570 w 9711921"/>
              <a:gd name="connsiteY126" fmla="*/ 521932 h 3459659"/>
              <a:gd name="connsiteX127" fmla="*/ 4290690 w 9711921"/>
              <a:gd name="connsiteY127" fmla="*/ 566668 h 3459659"/>
              <a:gd name="connsiteX128" fmla="*/ 4339173 w 9711921"/>
              <a:gd name="connsiteY128" fmla="*/ 492107 h 3459659"/>
              <a:gd name="connsiteX129" fmla="*/ 4387655 w 9711921"/>
              <a:gd name="connsiteY129" fmla="*/ 417545 h 3459659"/>
              <a:gd name="connsiteX130" fmla="*/ 4399776 w 9711921"/>
              <a:gd name="connsiteY130" fmla="*/ 357896 h 3459659"/>
              <a:gd name="connsiteX131" fmla="*/ 4484620 w 9711921"/>
              <a:gd name="connsiteY131" fmla="*/ 268422 h 3459659"/>
              <a:gd name="connsiteX132" fmla="*/ 4508861 w 9711921"/>
              <a:gd name="connsiteY132" fmla="*/ 313160 h 3459659"/>
              <a:gd name="connsiteX133" fmla="*/ 4545223 w 9711921"/>
              <a:gd name="connsiteY133" fmla="*/ 387721 h 3459659"/>
              <a:gd name="connsiteX134" fmla="*/ 4569464 w 9711921"/>
              <a:gd name="connsiteY134" fmla="*/ 417545 h 3459659"/>
              <a:gd name="connsiteX135" fmla="*/ 4607862 w 9711921"/>
              <a:gd name="connsiteY135" fmla="*/ 370102 h 3459659"/>
              <a:gd name="connsiteX136" fmla="*/ 4623755 w 9711921"/>
              <a:gd name="connsiteY136" fmla="*/ 350201 h 3459659"/>
              <a:gd name="connsiteX137" fmla="*/ 4619736 w 9711921"/>
              <a:gd name="connsiteY137" fmla="*/ 355450 h 3459659"/>
              <a:gd name="connsiteX138" fmla="*/ 4666428 w 9711921"/>
              <a:gd name="connsiteY138" fmla="*/ 313160 h 3459659"/>
              <a:gd name="connsiteX139" fmla="*/ 4714911 w 9711921"/>
              <a:gd name="connsiteY139" fmla="*/ 253510 h 3459659"/>
              <a:gd name="connsiteX140" fmla="*/ 4836117 w 9711921"/>
              <a:gd name="connsiteY140" fmla="*/ 149123 h 3459659"/>
              <a:gd name="connsiteX141" fmla="*/ 4896720 w 9711921"/>
              <a:gd name="connsiteY141" fmla="*/ 89474 h 3459659"/>
              <a:gd name="connsiteX142" fmla="*/ 4933082 w 9711921"/>
              <a:gd name="connsiteY142" fmla="*/ 74562 h 3459659"/>
              <a:gd name="connsiteX143" fmla="*/ 5054288 w 9711921"/>
              <a:gd name="connsiteY143" fmla="*/ 14912 h 345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9711921" h="3459659">
                <a:moveTo>
                  <a:pt x="4625714" y="347643"/>
                </a:moveTo>
                <a:cubicBezTo>
                  <a:pt x="4626860" y="346202"/>
                  <a:pt x="4626755" y="346398"/>
                  <a:pt x="4624184" y="349664"/>
                </a:cubicBezTo>
                <a:lnTo>
                  <a:pt x="4623755" y="350201"/>
                </a:lnTo>
                <a:close/>
                <a:moveTo>
                  <a:pt x="5090649" y="0"/>
                </a:moveTo>
                <a:cubicBezTo>
                  <a:pt x="5167413" y="14912"/>
                  <a:pt x="5248406" y="10414"/>
                  <a:pt x="5320941" y="44738"/>
                </a:cubicBezTo>
                <a:cubicBezTo>
                  <a:pt x="5358271" y="62402"/>
                  <a:pt x="5377503" y="114327"/>
                  <a:pt x="5405785" y="149123"/>
                </a:cubicBezTo>
                <a:cubicBezTo>
                  <a:pt x="5433443" y="183151"/>
                  <a:pt x="5442380" y="191339"/>
                  <a:pt x="5466388" y="238598"/>
                </a:cubicBezTo>
                <a:cubicBezTo>
                  <a:pt x="5475964" y="257448"/>
                  <a:pt x="5480268" y="280035"/>
                  <a:pt x="5490629" y="298246"/>
                </a:cubicBezTo>
                <a:cubicBezTo>
                  <a:pt x="5524034" y="356958"/>
                  <a:pt x="5549654" y="385780"/>
                  <a:pt x="5587594" y="432457"/>
                </a:cubicBezTo>
                <a:cubicBezTo>
                  <a:pt x="5590629" y="447397"/>
                  <a:pt x="5596068" y="517643"/>
                  <a:pt x="5623956" y="521932"/>
                </a:cubicBezTo>
                <a:cubicBezTo>
                  <a:pt x="5648341" y="525682"/>
                  <a:pt x="5672438" y="511990"/>
                  <a:pt x="5696679" y="507019"/>
                </a:cubicBezTo>
                <a:cubicBezTo>
                  <a:pt x="5716880" y="482166"/>
                  <a:pt x="5731730" y="416738"/>
                  <a:pt x="5757282" y="432457"/>
                </a:cubicBezTo>
                <a:cubicBezTo>
                  <a:pt x="5781523" y="447370"/>
                  <a:pt x="5804988" y="464370"/>
                  <a:pt x="5830005" y="477195"/>
                </a:cubicBezTo>
                <a:cubicBezTo>
                  <a:pt x="5902033" y="514119"/>
                  <a:pt x="6048176" y="581581"/>
                  <a:pt x="6048176" y="581581"/>
                </a:cubicBezTo>
                <a:cubicBezTo>
                  <a:pt x="6073536" y="606542"/>
                  <a:pt x="6091743" y="624596"/>
                  <a:pt x="6104504" y="637337"/>
                </a:cubicBezTo>
                <a:lnTo>
                  <a:pt x="6114676" y="647548"/>
                </a:lnTo>
                <a:lnTo>
                  <a:pt x="6118373" y="651639"/>
                </a:lnTo>
                <a:cubicBezTo>
                  <a:pt x="6129767" y="663585"/>
                  <a:pt x="6139123" y="672233"/>
                  <a:pt x="6119772" y="652664"/>
                </a:cubicBezTo>
                <a:lnTo>
                  <a:pt x="6114676" y="647548"/>
                </a:lnTo>
                <a:lnTo>
                  <a:pt x="6105428" y="637316"/>
                </a:lnTo>
                <a:cubicBezTo>
                  <a:pt x="6094918" y="624601"/>
                  <a:pt x="6096835" y="621492"/>
                  <a:pt x="6157261" y="671055"/>
                </a:cubicBezTo>
                <a:cubicBezTo>
                  <a:pt x="6276721" y="769037"/>
                  <a:pt x="6063749" y="622353"/>
                  <a:pt x="6217865" y="730705"/>
                </a:cubicBezTo>
                <a:cubicBezTo>
                  <a:pt x="6233552" y="741734"/>
                  <a:pt x="6252363" y="746453"/>
                  <a:pt x="6266347" y="760529"/>
                </a:cubicBezTo>
                <a:cubicBezTo>
                  <a:pt x="6393890" y="888918"/>
                  <a:pt x="6299512" y="849018"/>
                  <a:pt x="6399673" y="879828"/>
                </a:cubicBezTo>
                <a:cubicBezTo>
                  <a:pt x="6482917" y="982242"/>
                  <a:pt x="6399810" y="894740"/>
                  <a:pt x="6666327" y="894740"/>
                </a:cubicBezTo>
                <a:cubicBezTo>
                  <a:pt x="6681922" y="894740"/>
                  <a:pt x="6803490" y="920380"/>
                  <a:pt x="6823894" y="924564"/>
                </a:cubicBezTo>
                <a:cubicBezTo>
                  <a:pt x="6836015" y="934506"/>
                  <a:pt x="6847226" y="946374"/>
                  <a:pt x="6860256" y="954389"/>
                </a:cubicBezTo>
                <a:cubicBezTo>
                  <a:pt x="6871684" y="961418"/>
                  <a:pt x="6884987" y="962797"/>
                  <a:pt x="6896618" y="969301"/>
                </a:cubicBezTo>
                <a:cubicBezTo>
                  <a:pt x="6929515" y="987699"/>
                  <a:pt x="6963096" y="1005081"/>
                  <a:pt x="6993583" y="1028951"/>
                </a:cubicBezTo>
                <a:cubicBezTo>
                  <a:pt x="7008044" y="1040273"/>
                  <a:pt x="7017824" y="1058775"/>
                  <a:pt x="7029945" y="1073688"/>
                </a:cubicBezTo>
                <a:cubicBezTo>
                  <a:pt x="7070347" y="1063746"/>
                  <a:pt x="7113641" y="1064840"/>
                  <a:pt x="7151150" y="1043863"/>
                </a:cubicBezTo>
                <a:cubicBezTo>
                  <a:pt x="7162781" y="1037359"/>
                  <a:pt x="7150527" y="1000246"/>
                  <a:pt x="7163271" y="999126"/>
                </a:cubicBezTo>
                <a:cubicBezTo>
                  <a:pt x="7216276" y="994467"/>
                  <a:pt x="7268316" y="1019009"/>
                  <a:pt x="7320838" y="1028951"/>
                </a:cubicBezTo>
                <a:cubicBezTo>
                  <a:pt x="7361241" y="1053805"/>
                  <a:pt x="7405141" y="1071463"/>
                  <a:pt x="7442044" y="1103512"/>
                </a:cubicBezTo>
                <a:cubicBezTo>
                  <a:pt x="7474720" y="1131889"/>
                  <a:pt x="7498607" y="1173103"/>
                  <a:pt x="7526889" y="1207899"/>
                </a:cubicBezTo>
                <a:cubicBezTo>
                  <a:pt x="7539009" y="1222811"/>
                  <a:pt x="7546989" y="1245966"/>
                  <a:pt x="7563251" y="1252635"/>
                </a:cubicBezTo>
                <a:lnTo>
                  <a:pt x="7599613" y="1267547"/>
                </a:lnTo>
                <a:cubicBezTo>
                  <a:pt x="7607693" y="1277489"/>
                  <a:pt x="7612426" y="1297373"/>
                  <a:pt x="7623854" y="1297373"/>
                </a:cubicBezTo>
                <a:cubicBezTo>
                  <a:pt x="7676029" y="1297373"/>
                  <a:pt x="7714524" y="1191482"/>
                  <a:pt x="7732939" y="1163162"/>
                </a:cubicBezTo>
                <a:cubicBezTo>
                  <a:pt x="7769046" y="1107633"/>
                  <a:pt x="7764366" y="1119942"/>
                  <a:pt x="7817783" y="1103512"/>
                </a:cubicBezTo>
                <a:lnTo>
                  <a:pt x="7938989" y="1133337"/>
                </a:lnTo>
                <a:cubicBezTo>
                  <a:pt x="7959190" y="1138307"/>
                  <a:pt x="7980048" y="1140233"/>
                  <a:pt x="7999592" y="1148249"/>
                </a:cubicBezTo>
                <a:cubicBezTo>
                  <a:pt x="8020631" y="1156878"/>
                  <a:pt x="8064141" y="1175994"/>
                  <a:pt x="8084436" y="1178074"/>
                </a:cubicBezTo>
                <a:cubicBezTo>
                  <a:pt x="8213527" y="1191309"/>
                  <a:pt x="8343008" y="1197957"/>
                  <a:pt x="8472295" y="1207899"/>
                </a:cubicBezTo>
                <a:cubicBezTo>
                  <a:pt x="8604577" y="1175349"/>
                  <a:pt x="8546496" y="1205474"/>
                  <a:pt x="8690465" y="969301"/>
                </a:cubicBezTo>
                <a:cubicBezTo>
                  <a:pt x="8893774" y="635786"/>
                  <a:pt x="8898519" y="622211"/>
                  <a:pt x="9005601" y="402633"/>
                </a:cubicBezTo>
                <a:cubicBezTo>
                  <a:pt x="9017721" y="407603"/>
                  <a:pt x="9033416" y="405861"/>
                  <a:pt x="9041963" y="417545"/>
                </a:cubicBezTo>
                <a:cubicBezTo>
                  <a:pt x="9071197" y="457510"/>
                  <a:pt x="9114686" y="551756"/>
                  <a:pt x="9114686" y="551756"/>
                </a:cubicBezTo>
                <a:cubicBezTo>
                  <a:pt x="9118726" y="571640"/>
                  <a:pt x="9121114" y="592144"/>
                  <a:pt x="9126807" y="611406"/>
                </a:cubicBezTo>
                <a:cubicBezTo>
                  <a:pt x="9156112" y="710555"/>
                  <a:pt x="9158458" y="688052"/>
                  <a:pt x="9175290" y="760529"/>
                </a:cubicBezTo>
                <a:cubicBezTo>
                  <a:pt x="9178982" y="776429"/>
                  <a:pt x="9190983" y="845986"/>
                  <a:pt x="9199531" y="864915"/>
                </a:cubicBezTo>
                <a:cubicBezTo>
                  <a:pt x="9213680" y="896249"/>
                  <a:pt x="9223772" y="934505"/>
                  <a:pt x="9248013" y="954389"/>
                </a:cubicBezTo>
                <a:cubicBezTo>
                  <a:pt x="9272254" y="974272"/>
                  <a:pt x="9294678" y="998008"/>
                  <a:pt x="9320737" y="1014039"/>
                </a:cubicBezTo>
                <a:cubicBezTo>
                  <a:pt x="9336897" y="1023981"/>
                  <a:pt x="9353897" y="1032082"/>
                  <a:pt x="9369219" y="1043863"/>
                </a:cubicBezTo>
                <a:cubicBezTo>
                  <a:pt x="9386349" y="1057035"/>
                  <a:pt x="9400162" y="1076269"/>
                  <a:pt x="9417701" y="1088600"/>
                </a:cubicBezTo>
                <a:cubicBezTo>
                  <a:pt x="9428794" y="1096399"/>
                  <a:pt x="9442635" y="1096483"/>
                  <a:pt x="9454063" y="1103512"/>
                </a:cubicBezTo>
                <a:cubicBezTo>
                  <a:pt x="9548045" y="1161327"/>
                  <a:pt x="9435391" y="1110767"/>
                  <a:pt x="9526787" y="1148249"/>
                </a:cubicBezTo>
                <a:cubicBezTo>
                  <a:pt x="9538907" y="1158191"/>
                  <a:pt x="9549922" y="1170563"/>
                  <a:pt x="9563148" y="1178074"/>
                </a:cubicBezTo>
                <a:cubicBezTo>
                  <a:pt x="9602658" y="1200509"/>
                  <a:pt x="9684354" y="1237723"/>
                  <a:pt x="9684354" y="1237723"/>
                </a:cubicBezTo>
                <a:cubicBezTo>
                  <a:pt x="9692435" y="1252635"/>
                  <a:pt x="9708110" y="1264548"/>
                  <a:pt x="9708595" y="1282460"/>
                </a:cubicBezTo>
                <a:cubicBezTo>
                  <a:pt x="9717914" y="1626425"/>
                  <a:pt x="9709448" y="1615925"/>
                  <a:pt x="9660113" y="1878953"/>
                </a:cubicBezTo>
                <a:cubicBezTo>
                  <a:pt x="9656073" y="1923690"/>
                  <a:pt x="9652828" y="1968547"/>
                  <a:pt x="9647993" y="2013164"/>
                </a:cubicBezTo>
                <a:cubicBezTo>
                  <a:pt x="9644745" y="2043135"/>
                  <a:pt x="9637070" y="2072438"/>
                  <a:pt x="9635872" y="2102638"/>
                </a:cubicBezTo>
                <a:cubicBezTo>
                  <a:pt x="9624877" y="2379930"/>
                  <a:pt x="9614136" y="3287033"/>
                  <a:pt x="9611630" y="3459659"/>
                </a:cubicBezTo>
                <a:lnTo>
                  <a:pt x="60603" y="3444747"/>
                </a:lnTo>
                <a:cubicBezTo>
                  <a:pt x="33601" y="3444621"/>
                  <a:pt x="10842" y="3390193"/>
                  <a:pt x="0" y="3370185"/>
                </a:cubicBezTo>
                <a:lnTo>
                  <a:pt x="36362" y="3325448"/>
                </a:lnTo>
                <a:cubicBezTo>
                  <a:pt x="88132" y="2624802"/>
                  <a:pt x="11422" y="3711640"/>
                  <a:pt x="60603" y="1714917"/>
                </a:cubicBezTo>
                <a:cubicBezTo>
                  <a:pt x="60949" y="1700864"/>
                  <a:pt x="75702" y="1693528"/>
                  <a:pt x="84845" y="1685093"/>
                </a:cubicBezTo>
                <a:cubicBezTo>
                  <a:pt x="108152" y="1663586"/>
                  <a:pt x="136967" y="1650789"/>
                  <a:pt x="157568" y="1625444"/>
                </a:cubicBezTo>
                <a:cubicBezTo>
                  <a:pt x="204230" y="1568034"/>
                  <a:pt x="179667" y="1592406"/>
                  <a:pt x="230291" y="1550882"/>
                </a:cubicBezTo>
                <a:cubicBezTo>
                  <a:pt x="238372" y="1530999"/>
                  <a:pt x="241756" y="1506952"/>
                  <a:pt x="254532" y="1491233"/>
                </a:cubicBezTo>
                <a:cubicBezTo>
                  <a:pt x="267309" y="1475514"/>
                  <a:pt x="288312" y="1474329"/>
                  <a:pt x="303015" y="1461408"/>
                </a:cubicBezTo>
                <a:cubicBezTo>
                  <a:pt x="316963" y="1449150"/>
                  <a:pt x="327256" y="1431583"/>
                  <a:pt x="339377" y="1416671"/>
                </a:cubicBezTo>
                <a:cubicBezTo>
                  <a:pt x="343417" y="1401758"/>
                  <a:pt x="342463" y="1383049"/>
                  <a:pt x="351497" y="1371934"/>
                </a:cubicBezTo>
                <a:cubicBezTo>
                  <a:pt x="372098" y="1346588"/>
                  <a:pt x="424221" y="1312285"/>
                  <a:pt x="424221" y="1312285"/>
                </a:cubicBezTo>
                <a:cubicBezTo>
                  <a:pt x="438908" y="1315297"/>
                  <a:pt x="510353" y="1325166"/>
                  <a:pt x="533306" y="1342110"/>
                </a:cubicBezTo>
                <a:cubicBezTo>
                  <a:pt x="543104" y="1349343"/>
                  <a:pt x="549467" y="1361992"/>
                  <a:pt x="557548" y="1371934"/>
                </a:cubicBezTo>
                <a:cubicBezTo>
                  <a:pt x="597950" y="1366964"/>
                  <a:pt x="638622" y="1364618"/>
                  <a:pt x="678753" y="1357022"/>
                </a:cubicBezTo>
                <a:cubicBezTo>
                  <a:pt x="691381" y="1354632"/>
                  <a:pt x="704894" y="1351541"/>
                  <a:pt x="715115" y="1342110"/>
                </a:cubicBezTo>
                <a:cubicBezTo>
                  <a:pt x="823688" y="1241924"/>
                  <a:pt x="726900" y="1282563"/>
                  <a:pt x="824200" y="1252635"/>
                </a:cubicBezTo>
                <a:cubicBezTo>
                  <a:pt x="912789" y="1179973"/>
                  <a:pt x="801400" y="1268665"/>
                  <a:pt x="909045" y="1192986"/>
                </a:cubicBezTo>
                <a:cubicBezTo>
                  <a:pt x="921693" y="1184094"/>
                  <a:pt x="932377" y="1171177"/>
                  <a:pt x="945406" y="1163162"/>
                </a:cubicBezTo>
                <a:cubicBezTo>
                  <a:pt x="956834" y="1156132"/>
                  <a:pt x="970340" y="1155278"/>
                  <a:pt x="981768" y="1148249"/>
                </a:cubicBezTo>
                <a:cubicBezTo>
                  <a:pt x="994797" y="1140233"/>
                  <a:pt x="1005101" y="1126439"/>
                  <a:pt x="1018130" y="1118424"/>
                </a:cubicBezTo>
                <a:cubicBezTo>
                  <a:pt x="1029558" y="1111395"/>
                  <a:pt x="1043064" y="1110542"/>
                  <a:pt x="1054492" y="1103512"/>
                </a:cubicBezTo>
                <a:cubicBezTo>
                  <a:pt x="1067521" y="1095497"/>
                  <a:pt x="1077542" y="1080966"/>
                  <a:pt x="1090853" y="1073688"/>
                </a:cubicBezTo>
                <a:cubicBezTo>
                  <a:pt x="1114203" y="1060920"/>
                  <a:pt x="1163577" y="1043863"/>
                  <a:pt x="1163577" y="1043863"/>
                </a:cubicBezTo>
                <a:cubicBezTo>
                  <a:pt x="1224181" y="1048834"/>
                  <a:pt x="1285475" y="1046490"/>
                  <a:pt x="1345386" y="1058775"/>
                </a:cubicBezTo>
                <a:cubicBezTo>
                  <a:pt x="1359755" y="1061722"/>
                  <a:pt x="1368359" y="1081540"/>
                  <a:pt x="1381748" y="1088600"/>
                </a:cubicBezTo>
                <a:cubicBezTo>
                  <a:pt x="1397059" y="1096673"/>
                  <a:pt x="1414069" y="1098542"/>
                  <a:pt x="1430230" y="1103512"/>
                </a:cubicBezTo>
                <a:cubicBezTo>
                  <a:pt x="1462552" y="1098542"/>
                  <a:pt x="1497620" y="1105394"/>
                  <a:pt x="1527195" y="1088600"/>
                </a:cubicBezTo>
                <a:cubicBezTo>
                  <a:pt x="1553134" y="1073871"/>
                  <a:pt x="1564028" y="1033537"/>
                  <a:pt x="1587798" y="1014039"/>
                </a:cubicBezTo>
                <a:cubicBezTo>
                  <a:pt x="1634790" y="975494"/>
                  <a:pt x="1610340" y="989881"/>
                  <a:pt x="1660521" y="969301"/>
                </a:cubicBezTo>
                <a:cubicBezTo>
                  <a:pt x="1672642" y="974272"/>
                  <a:pt x="1685928" y="976126"/>
                  <a:pt x="1696884" y="984213"/>
                </a:cubicBezTo>
                <a:cubicBezTo>
                  <a:pt x="1780073" y="1045625"/>
                  <a:pt x="1654478" y="986706"/>
                  <a:pt x="1757486" y="1028951"/>
                </a:cubicBezTo>
                <a:cubicBezTo>
                  <a:pt x="1802061" y="1070082"/>
                  <a:pt x="1816791" y="1079280"/>
                  <a:pt x="1854451" y="1133337"/>
                </a:cubicBezTo>
                <a:cubicBezTo>
                  <a:pt x="1863931" y="1146945"/>
                  <a:pt x="1867317" y="1166878"/>
                  <a:pt x="1878692" y="1178074"/>
                </a:cubicBezTo>
                <a:cubicBezTo>
                  <a:pt x="1888668" y="1187894"/>
                  <a:pt x="1903626" y="1185957"/>
                  <a:pt x="1915054" y="1192986"/>
                </a:cubicBezTo>
                <a:cubicBezTo>
                  <a:pt x="1928083" y="1201001"/>
                  <a:pt x="1939295" y="1212869"/>
                  <a:pt x="1951416" y="1222811"/>
                </a:cubicBezTo>
                <a:cubicBezTo>
                  <a:pt x="1971617" y="1217840"/>
                  <a:pt x="1993083" y="1217883"/>
                  <a:pt x="2012019" y="1207899"/>
                </a:cubicBezTo>
                <a:cubicBezTo>
                  <a:pt x="2022522" y="1202360"/>
                  <a:pt x="2027118" y="1186510"/>
                  <a:pt x="2036260" y="1178074"/>
                </a:cubicBezTo>
                <a:cubicBezTo>
                  <a:pt x="2059567" y="1156567"/>
                  <a:pt x="2088383" y="1143770"/>
                  <a:pt x="2108983" y="1118424"/>
                </a:cubicBezTo>
                <a:cubicBezTo>
                  <a:pt x="2135790" y="1085443"/>
                  <a:pt x="2147956" y="1064625"/>
                  <a:pt x="2181707" y="1043863"/>
                </a:cubicBezTo>
                <a:cubicBezTo>
                  <a:pt x="2193135" y="1036834"/>
                  <a:pt x="2205948" y="1033921"/>
                  <a:pt x="2218069" y="1028951"/>
                </a:cubicBezTo>
                <a:lnTo>
                  <a:pt x="2302913" y="924564"/>
                </a:lnTo>
                <a:lnTo>
                  <a:pt x="2339275" y="879828"/>
                </a:lnTo>
                <a:cubicBezTo>
                  <a:pt x="2347355" y="869886"/>
                  <a:pt x="2352674" y="854449"/>
                  <a:pt x="2363516" y="850002"/>
                </a:cubicBezTo>
                <a:lnTo>
                  <a:pt x="2399878" y="835090"/>
                </a:lnTo>
                <a:cubicBezTo>
                  <a:pt x="2411998" y="820178"/>
                  <a:pt x="2423072" y="803855"/>
                  <a:pt x="2436240" y="790354"/>
                </a:cubicBezTo>
                <a:cubicBezTo>
                  <a:pt x="2517689" y="706846"/>
                  <a:pt x="2557643" y="766036"/>
                  <a:pt x="2702892" y="775441"/>
                </a:cubicBezTo>
                <a:cubicBezTo>
                  <a:pt x="2739929" y="798224"/>
                  <a:pt x="2779249" y="817789"/>
                  <a:pt x="2811978" y="850002"/>
                </a:cubicBezTo>
                <a:cubicBezTo>
                  <a:pt x="2820901" y="858785"/>
                  <a:pt x="2828138" y="869886"/>
                  <a:pt x="2836219" y="879828"/>
                </a:cubicBezTo>
                <a:cubicBezTo>
                  <a:pt x="2864500" y="874856"/>
                  <a:pt x="2896031" y="881853"/>
                  <a:pt x="2921063" y="864915"/>
                </a:cubicBezTo>
                <a:cubicBezTo>
                  <a:pt x="2979125" y="825625"/>
                  <a:pt x="3024345" y="762544"/>
                  <a:pt x="3078631" y="715791"/>
                </a:cubicBezTo>
                <a:cubicBezTo>
                  <a:pt x="3119034" y="680997"/>
                  <a:pt x="3161058" y="648893"/>
                  <a:pt x="3199837" y="611406"/>
                </a:cubicBezTo>
                <a:cubicBezTo>
                  <a:pt x="3307042" y="507772"/>
                  <a:pt x="3191553" y="586676"/>
                  <a:pt x="3296801" y="521932"/>
                </a:cubicBezTo>
                <a:cubicBezTo>
                  <a:pt x="3337667" y="446516"/>
                  <a:pt x="3298859" y="498299"/>
                  <a:pt x="3357404" y="462283"/>
                </a:cubicBezTo>
                <a:cubicBezTo>
                  <a:pt x="3370434" y="454267"/>
                  <a:pt x="3380454" y="439737"/>
                  <a:pt x="3393766" y="432457"/>
                </a:cubicBezTo>
                <a:cubicBezTo>
                  <a:pt x="3417116" y="419689"/>
                  <a:pt x="3442249" y="412575"/>
                  <a:pt x="3466490" y="402633"/>
                </a:cubicBezTo>
                <a:lnTo>
                  <a:pt x="3502852" y="387721"/>
                </a:lnTo>
                <a:cubicBezTo>
                  <a:pt x="3595776" y="397663"/>
                  <a:pt x="3689357" y="400728"/>
                  <a:pt x="3781625" y="417545"/>
                </a:cubicBezTo>
                <a:cubicBezTo>
                  <a:pt x="3820081" y="424554"/>
                  <a:pt x="3833662" y="459897"/>
                  <a:pt x="3866469" y="477195"/>
                </a:cubicBezTo>
                <a:cubicBezTo>
                  <a:pt x="3881781" y="485269"/>
                  <a:pt x="3898791" y="487137"/>
                  <a:pt x="3914952" y="492107"/>
                </a:cubicBezTo>
                <a:cubicBezTo>
                  <a:pt x="3931112" y="482166"/>
                  <a:pt x="3947746" y="473312"/>
                  <a:pt x="3963434" y="462283"/>
                </a:cubicBezTo>
                <a:cubicBezTo>
                  <a:pt x="3997200" y="438543"/>
                  <a:pt x="4031257" y="401492"/>
                  <a:pt x="4060399" y="372808"/>
                </a:cubicBezTo>
                <a:cubicBezTo>
                  <a:pt x="4133123" y="422517"/>
                  <a:pt x="4209910" y="464134"/>
                  <a:pt x="4278570" y="521932"/>
                </a:cubicBezTo>
                <a:cubicBezTo>
                  <a:pt x="4289114" y="530808"/>
                  <a:pt x="4278828" y="572506"/>
                  <a:pt x="4290690" y="566668"/>
                </a:cubicBezTo>
                <a:cubicBezTo>
                  <a:pt x="4314710" y="554848"/>
                  <a:pt x="4323651" y="517570"/>
                  <a:pt x="4339173" y="492107"/>
                </a:cubicBezTo>
                <a:cubicBezTo>
                  <a:pt x="4385046" y="416856"/>
                  <a:pt x="4341116" y="474805"/>
                  <a:pt x="4387655" y="417545"/>
                </a:cubicBezTo>
                <a:cubicBezTo>
                  <a:pt x="4391695" y="397663"/>
                  <a:pt x="4390947" y="375276"/>
                  <a:pt x="4399776" y="357896"/>
                </a:cubicBezTo>
                <a:cubicBezTo>
                  <a:pt x="4420771" y="316566"/>
                  <a:pt x="4453326" y="294089"/>
                  <a:pt x="4484620" y="268422"/>
                </a:cubicBezTo>
                <a:cubicBezTo>
                  <a:pt x="4492701" y="283334"/>
                  <a:pt x="4501140" y="297961"/>
                  <a:pt x="4508861" y="313160"/>
                </a:cubicBezTo>
                <a:cubicBezTo>
                  <a:pt x="4521346" y="337738"/>
                  <a:pt x="4531530" y="364136"/>
                  <a:pt x="4545223" y="387721"/>
                </a:cubicBezTo>
                <a:cubicBezTo>
                  <a:pt x="4551865" y="399161"/>
                  <a:pt x="4561384" y="407603"/>
                  <a:pt x="4569464" y="417545"/>
                </a:cubicBezTo>
                <a:cubicBezTo>
                  <a:pt x="4586752" y="396275"/>
                  <a:pt x="4599147" y="380938"/>
                  <a:pt x="4607862" y="370102"/>
                </a:cubicBezTo>
                <a:lnTo>
                  <a:pt x="4623755" y="350201"/>
                </a:lnTo>
                <a:lnTo>
                  <a:pt x="4619736" y="355450"/>
                </a:lnTo>
                <a:cubicBezTo>
                  <a:pt x="4609997" y="368593"/>
                  <a:pt x="4599662" y="385036"/>
                  <a:pt x="4666428" y="313160"/>
                </a:cubicBezTo>
                <a:cubicBezTo>
                  <a:pt x="4683628" y="294643"/>
                  <a:pt x="4697711" y="272026"/>
                  <a:pt x="4714911" y="253510"/>
                </a:cubicBezTo>
                <a:cubicBezTo>
                  <a:pt x="4777409" y="186228"/>
                  <a:pt x="4759986" y="224057"/>
                  <a:pt x="4836117" y="149123"/>
                </a:cubicBezTo>
                <a:cubicBezTo>
                  <a:pt x="4856318" y="129241"/>
                  <a:pt x="4874782" y="106343"/>
                  <a:pt x="4896720" y="89474"/>
                </a:cubicBezTo>
                <a:cubicBezTo>
                  <a:pt x="4907554" y="81144"/>
                  <a:pt x="4921339" y="80754"/>
                  <a:pt x="4933082" y="74562"/>
                </a:cubicBezTo>
                <a:cubicBezTo>
                  <a:pt x="5057928" y="8733"/>
                  <a:pt x="4888749" y="82802"/>
                  <a:pt x="5054288" y="1491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4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9513" y="-452587"/>
            <a:ext cx="5184143" cy="5858008"/>
          </a:xfrm>
          <a:custGeom>
            <a:avLst/>
            <a:gdLst>
              <a:gd name="connsiteX0" fmla="*/ 1948482 w 5184143"/>
              <a:gd name="connsiteY0" fmla="*/ 418 h 5858008"/>
              <a:gd name="connsiteX1" fmla="*/ 2042954 w 5184143"/>
              <a:gd name="connsiteY1" fmla="*/ 47655 h 5858008"/>
              <a:gd name="connsiteX2" fmla="*/ 2090190 w 5184143"/>
              <a:gd name="connsiteY2" fmla="*/ 59464 h 5858008"/>
              <a:gd name="connsiteX3" fmla="*/ 2314561 w 5184143"/>
              <a:gd name="connsiteY3" fmla="*/ 177554 h 5858008"/>
              <a:gd name="connsiteX4" fmla="*/ 2444460 w 5184143"/>
              <a:gd name="connsiteY4" fmla="*/ 189362 h 5858008"/>
              <a:gd name="connsiteX5" fmla="*/ 2515313 w 5184143"/>
              <a:gd name="connsiteY5" fmla="*/ 177554 h 5858008"/>
              <a:gd name="connsiteX6" fmla="*/ 2550740 w 5184143"/>
              <a:gd name="connsiteY6" fmla="*/ 165745 h 5858008"/>
              <a:gd name="connsiteX7" fmla="*/ 2657021 w 5184143"/>
              <a:gd name="connsiteY7" fmla="*/ 142127 h 5858008"/>
              <a:gd name="connsiteX8" fmla="*/ 2763302 w 5184143"/>
              <a:gd name="connsiteY8" fmla="*/ 118509 h 5858008"/>
              <a:gd name="connsiteX9" fmla="*/ 3247470 w 5184143"/>
              <a:gd name="connsiteY9" fmla="*/ 106699 h 5858008"/>
              <a:gd name="connsiteX10" fmla="*/ 3412796 w 5184143"/>
              <a:gd name="connsiteY10" fmla="*/ 130318 h 5858008"/>
              <a:gd name="connsiteX11" fmla="*/ 3471841 w 5184143"/>
              <a:gd name="connsiteY11" fmla="*/ 165745 h 5858008"/>
              <a:gd name="connsiteX12" fmla="*/ 3589931 w 5184143"/>
              <a:gd name="connsiteY12" fmla="*/ 212980 h 5858008"/>
              <a:gd name="connsiteX13" fmla="*/ 3625357 w 5184143"/>
              <a:gd name="connsiteY13" fmla="*/ 248408 h 5858008"/>
              <a:gd name="connsiteX14" fmla="*/ 3778875 w 5184143"/>
              <a:gd name="connsiteY14" fmla="*/ 307452 h 5858008"/>
              <a:gd name="connsiteX15" fmla="*/ 3814301 w 5184143"/>
              <a:gd name="connsiteY15" fmla="*/ 295643 h 5858008"/>
              <a:gd name="connsiteX16" fmla="*/ 3885156 w 5184143"/>
              <a:gd name="connsiteY16" fmla="*/ 272026 h 5858008"/>
              <a:gd name="connsiteX17" fmla="*/ 3991436 w 5184143"/>
              <a:gd name="connsiteY17" fmla="*/ 224789 h 5858008"/>
              <a:gd name="connsiteX18" fmla="*/ 4333897 w 5184143"/>
              <a:gd name="connsiteY18" fmla="*/ 177554 h 5858008"/>
              <a:gd name="connsiteX19" fmla="*/ 4451987 w 5184143"/>
              <a:gd name="connsiteY19" fmla="*/ 201171 h 5858008"/>
              <a:gd name="connsiteX20" fmla="*/ 4511031 w 5184143"/>
              <a:gd name="connsiteY20" fmla="*/ 212980 h 5858008"/>
              <a:gd name="connsiteX21" fmla="*/ 4818065 w 5184143"/>
              <a:gd name="connsiteY21" fmla="*/ 331070 h 5858008"/>
              <a:gd name="connsiteX22" fmla="*/ 4888918 w 5184143"/>
              <a:gd name="connsiteY22" fmla="*/ 342880 h 5858008"/>
              <a:gd name="connsiteX23" fmla="*/ 5184143 w 5184143"/>
              <a:gd name="connsiteY23" fmla="*/ 378306 h 5858008"/>
              <a:gd name="connsiteX24" fmla="*/ 5160525 w 5184143"/>
              <a:gd name="connsiteY24" fmla="*/ 413733 h 5858008"/>
              <a:gd name="connsiteX25" fmla="*/ 5136908 w 5184143"/>
              <a:gd name="connsiteY25" fmla="*/ 460969 h 5858008"/>
              <a:gd name="connsiteX26" fmla="*/ 5066053 w 5184143"/>
              <a:gd name="connsiteY26" fmla="*/ 555441 h 5858008"/>
              <a:gd name="connsiteX27" fmla="*/ 5030627 w 5184143"/>
              <a:gd name="connsiteY27" fmla="*/ 626295 h 5858008"/>
              <a:gd name="connsiteX28" fmla="*/ 4983390 w 5184143"/>
              <a:gd name="connsiteY28" fmla="*/ 697149 h 5858008"/>
              <a:gd name="connsiteX29" fmla="*/ 4900728 w 5184143"/>
              <a:gd name="connsiteY29" fmla="*/ 862474 h 5858008"/>
              <a:gd name="connsiteX30" fmla="*/ 4841683 w 5184143"/>
              <a:gd name="connsiteY30" fmla="*/ 1004182 h 5858008"/>
              <a:gd name="connsiteX31" fmla="*/ 4747211 w 5184143"/>
              <a:gd name="connsiteY31" fmla="*/ 1145890 h 5858008"/>
              <a:gd name="connsiteX32" fmla="*/ 4735402 w 5184143"/>
              <a:gd name="connsiteY32" fmla="*/ 1346643 h 5858008"/>
              <a:gd name="connsiteX33" fmla="*/ 4900728 w 5184143"/>
              <a:gd name="connsiteY33" fmla="*/ 1429306 h 5858008"/>
              <a:gd name="connsiteX34" fmla="*/ 4829874 w 5184143"/>
              <a:gd name="connsiteY34" fmla="*/ 1523778 h 5858008"/>
              <a:gd name="connsiteX35" fmla="*/ 4735402 w 5184143"/>
              <a:gd name="connsiteY35" fmla="*/ 1582823 h 5858008"/>
              <a:gd name="connsiteX36" fmla="*/ 4699975 w 5184143"/>
              <a:gd name="connsiteY36" fmla="*/ 1641867 h 5858008"/>
              <a:gd name="connsiteX37" fmla="*/ 4617312 w 5184143"/>
              <a:gd name="connsiteY37" fmla="*/ 1736339 h 5858008"/>
              <a:gd name="connsiteX38" fmla="*/ 4593694 w 5184143"/>
              <a:gd name="connsiteY38" fmla="*/ 1913474 h 5858008"/>
              <a:gd name="connsiteX39" fmla="*/ 4629121 w 5184143"/>
              <a:gd name="connsiteY39" fmla="*/ 1937092 h 5858008"/>
              <a:gd name="connsiteX40" fmla="*/ 4640930 w 5184143"/>
              <a:gd name="connsiteY40" fmla="*/ 2055182 h 5858008"/>
              <a:gd name="connsiteX41" fmla="*/ 4581885 w 5184143"/>
              <a:gd name="connsiteY41" fmla="*/ 2114226 h 5858008"/>
              <a:gd name="connsiteX42" fmla="*/ 4251234 w 5184143"/>
              <a:gd name="connsiteY42" fmla="*/ 2598396 h 5858008"/>
              <a:gd name="connsiteX43" fmla="*/ 4286661 w 5184143"/>
              <a:gd name="connsiteY43" fmla="*/ 2633822 h 5858008"/>
              <a:gd name="connsiteX44" fmla="*/ 4345706 w 5184143"/>
              <a:gd name="connsiteY44" fmla="*/ 2669249 h 5858008"/>
              <a:gd name="connsiteX45" fmla="*/ 4345706 w 5184143"/>
              <a:gd name="connsiteY45" fmla="*/ 2787338 h 5858008"/>
              <a:gd name="connsiteX46" fmla="*/ 4322087 w 5184143"/>
              <a:gd name="connsiteY46" fmla="*/ 2822766 h 5858008"/>
              <a:gd name="connsiteX47" fmla="*/ 4286661 w 5184143"/>
              <a:gd name="connsiteY47" fmla="*/ 2858193 h 5858008"/>
              <a:gd name="connsiteX48" fmla="*/ 4274852 w 5184143"/>
              <a:gd name="connsiteY48" fmla="*/ 2893619 h 5858008"/>
              <a:gd name="connsiteX49" fmla="*/ 4203998 w 5184143"/>
              <a:gd name="connsiteY49" fmla="*/ 2988091 h 5858008"/>
              <a:gd name="connsiteX50" fmla="*/ 4168571 w 5184143"/>
              <a:gd name="connsiteY50" fmla="*/ 3035328 h 5858008"/>
              <a:gd name="connsiteX51" fmla="*/ 4133144 w 5184143"/>
              <a:gd name="connsiteY51" fmla="*/ 3106181 h 5858008"/>
              <a:gd name="connsiteX52" fmla="*/ 4062290 w 5184143"/>
              <a:gd name="connsiteY52" fmla="*/ 3177035 h 5858008"/>
              <a:gd name="connsiteX53" fmla="*/ 3896964 w 5184143"/>
              <a:gd name="connsiteY53" fmla="*/ 3401406 h 5858008"/>
              <a:gd name="connsiteX54" fmla="*/ 3885156 w 5184143"/>
              <a:gd name="connsiteY54" fmla="*/ 3460450 h 5858008"/>
              <a:gd name="connsiteX55" fmla="*/ 3826110 w 5184143"/>
              <a:gd name="connsiteY55" fmla="*/ 3578540 h 5858008"/>
              <a:gd name="connsiteX56" fmla="*/ 3802492 w 5184143"/>
              <a:gd name="connsiteY56" fmla="*/ 3991855 h 5858008"/>
              <a:gd name="connsiteX57" fmla="*/ 3991436 w 5184143"/>
              <a:gd name="connsiteY57" fmla="*/ 4145371 h 5858008"/>
              <a:gd name="connsiteX58" fmla="*/ 4062290 w 5184143"/>
              <a:gd name="connsiteY58" fmla="*/ 4216226 h 5858008"/>
              <a:gd name="connsiteX59" fmla="*/ 4180380 w 5184143"/>
              <a:gd name="connsiteY59" fmla="*/ 4369742 h 5858008"/>
              <a:gd name="connsiteX60" fmla="*/ 4251234 w 5184143"/>
              <a:gd name="connsiteY60" fmla="*/ 4452405 h 5858008"/>
              <a:gd name="connsiteX61" fmla="*/ 4263043 w 5184143"/>
              <a:gd name="connsiteY61" fmla="*/ 4511451 h 5858008"/>
              <a:gd name="connsiteX62" fmla="*/ 4286661 w 5184143"/>
              <a:gd name="connsiteY62" fmla="*/ 4582304 h 5858008"/>
              <a:gd name="connsiteX63" fmla="*/ 4286661 w 5184143"/>
              <a:gd name="connsiteY63" fmla="*/ 4877529 h 5858008"/>
              <a:gd name="connsiteX64" fmla="*/ 4180380 w 5184143"/>
              <a:gd name="connsiteY64" fmla="*/ 4995619 h 5858008"/>
              <a:gd name="connsiteX65" fmla="*/ 4097717 w 5184143"/>
              <a:gd name="connsiteY65" fmla="*/ 5042854 h 5858008"/>
              <a:gd name="connsiteX66" fmla="*/ 4050481 w 5184143"/>
              <a:gd name="connsiteY66" fmla="*/ 5090091 h 5858008"/>
              <a:gd name="connsiteX67" fmla="*/ 4003245 w 5184143"/>
              <a:gd name="connsiteY67" fmla="*/ 5125517 h 5858008"/>
              <a:gd name="connsiteX68" fmla="*/ 3885156 w 5184143"/>
              <a:gd name="connsiteY68" fmla="*/ 5243607 h 5858008"/>
              <a:gd name="connsiteX69" fmla="*/ 3696212 w 5184143"/>
              <a:gd name="connsiteY69" fmla="*/ 5456169 h 5858008"/>
              <a:gd name="connsiteX70" fmla="*/ 3625357 w 5184143"/>
              <a:gd name="connsiteY70" fmla="*/ 5515214 h 5858008"/>
              <a:gd name="connsiteX71" fmla="*/ 3530885 w 5184143"/>
              <a:gd name="connsiteY71" fmla="*/ 5597876 h 5858008"/>
              <a:gd name="connsiteX72" fmla="*/ 3436414 w 5184143"/>
              <a:gd name="connsiteY72" fmla="*/ 5692348 h 5858008"/>
              <a:gd name="connsiteX73" fmla="*/ 3341942 w 5184143"/>
              <a:gd name="connsiteY73" fmla="*/ 5763203 h 5858008"/>
              <a:gd name="connsiteX74" fmla="*/ 3330133 w 5184143"/>
              <a:gd name="connsiteY74" fmla="*/ 5798629 h 5858008"/>
              <a:gd name="connsiteX75" fmla="*/ 2999482 w 5184143"/>
              <a:gd name="connsiteY75" fmla="*/ 5810438 h 5858008"/>
              <a:gd name="connsiteX76" fmla="*/ 1759539 w 5184143"/>
              <a:gd name="connsiteY76" fmla="*/ 5798629 h 5858008"/>
              <a:gd name="connsiteX77" fmla="*/ 1476123 w 5184143"/>
              <a:gd name="connsiteY77" fmla="*/ 5822247 h 5858008"/>
              <a:gd name="connsiteX78" fmla="*/ 1428887 w 5184143"/>
              <a:gd name="connsiteY78" fmla="*/ 5845866 h 5858008"/>
              <a:gd name="connsiteX79" fmla="*/ 1381651 w 5184143"/>
              <a:gd name="connsiteY79" fmla="*/ 5857675 h 5858008"/>
              <a:gd name="connsiteX80" fmla="*/ 1346224 w 5184143"/>
              <a:gd name="connsiteY80" fmla="*/ 5834056 h 5858008"/>
              <a:gd name="connsiteX81" fmla="*/ 1358033 w 5184143"/>
              <a:gd name="connsiteY81" fmla="*/ 5444360 h 5858008"/>
              <a:gd name="connsiteX82" fmla="*/ 1157280 w 5184143"/>
              <a:gd name="connsiteY82" fmla="*/ 5361697 h 5858008"/>
              <a:gd name="connsiteX83" fmla="*/ 1015573 w 5184143"/>
              <a:gd name="connsiteY83" fmla="*/ 5302652 h 5858008"/>
              <a:gd name="connsiteX84" fmla="*/ 684921 w 5184143"/>
              <a:gd name="connsiteY84" fmla="*/ 5160944 h 5858008"/>
              <a:gd name="connsiteX85" fmla="*/ 495977 w 5184143"/>
              <a:gd name="connsiteY85" fmla="*/ 5090091 h 5858008"/>
              <a:gd name="connsiteX86" fmla="*/ 460550 w 5184143"/>
              <a:gd name="connsiteY86" fmla="*/ 5066473 h 5858008"/>
              <a:gd name="connsiteX87" fmla="*/ 448741 w 5184143"/>
              <a:gd name="connsiteY87" fmla="*/ 4511451 h 5858008"/>
              <a:gd name="connsiteX88" fmla="*/ 425124 w 5184143"/>
              <a:gd name="connsiteY88" fmla="*/ 4476023 h 5858008"/>
              <a:gd name="connsiteX89" fmla="*/ 413315 w 5184143"/>
              <a:gd name="connsiteY89" fmla="*/ 4428787 h 5858008"/>
              <a:gd name="connsiteX90" fmla="*/ 377887 w 5184143"/>
              <a:gd name="connsiteY90" fmla="*/ 4416979 h 5858008"/>
              <a:gd name="connsiteX91" fmla="*/ 330652 w 5184143"/>
              <a:gd name="connsiteY91" fmla="*/ 4405170 h 5858008"/>
              <a:gd name="connsiteX92" fmla="*/ 271606 w 5184143"/>
              <a:gd name="connsiteY92" fmla="*/ 4369742 h 5858008"/>
              <a:gd name="connsiteX93" fmla="*/ 153517 w 5184143"/>
              <a:gd name="connsiteY93" fmla="*/ 4334315 h 5858008"/>
              <a:gd name="connsiteX94" fmla="*/ 23618 w 5184143"/>
              <a:gd name="connsiteY94" fmla="*/ 4275271 h 5858008"/>
              <a:gd name="connsiteX95" fmla="*/ 0 w 5184143"/>
              <a:gd name="connsiteY95" fmla="*/ 4192608 h 5858008"/>
              <a:gd name="connsiteX96" fmla="*/ 23618 w 5184143"/>
              <a:gd name="connsiteY96" fmla="*/ 4157181 h 5858008"/>
              <a:gd name="connsiteX97" fmla="*/ 47236 w 5184143"/>
              <a:gd name="connsiteY97" fmla="*/ 4109945 h 5858008"/>
              <a:gd name="connsiteX98" fmla="*/ 70854 w 5184143"/>
              <a:gd name="connsiteY98" fmla="*/ 4086327 h 5858008"/>
              <a:gd name="connsiteX99" fmla="*/ 94472 w 5184143"/>
              <a:gd name="connsiteY99" fmla="*/ 4027282 h 5858008"/>
              <a:gd name="connsiteX100" fmla="*/ 129899 w 5184143"/>
              <a:gd name="connsiteY100" fmla="*/ 4003664 h 5858008"/>
              <a:gd name="connsiteX101" fmla="*/ 153517 w 5184143"/>
              <a:gd name="connsiteY101" fmla="*/ 3956428 h 5858008"/>
              <a:gd name="connsiteX102" fmla="*/ 188944 w 5184143"/>
              <a:gd name="connsiteY102" fmla="*/ 3909192 h 5858008"/>
              <a:gd name="connsiteX103" fmla="*/ 247989 w 5184143"/>
              <a:gd name="connsiteY103" fmla="*/ 3850147 h 5858008"/>
              <a:gd name="connsiteX104" fmla="*/ 342461 w 5184143"/>
              <a:gd name="connsiteY104" fmla="*/ 3708440 h 5858008"/>
              <a:gd name="connsiteX105" fmla="*/ 401505 w 5184143"/>
              <a:gd name="connsiteY105" fmla="*/ 3649394 h 5858008"/>
              <a:gd name="connsiteX106" fmla="*/ 484168 w 5184143"/>
              <a:gd name="connsiteY106" fmla="*/ 3543114 h 5858008"/>
              <a:gd name="connsiteX107" fmla="*/ 531405 w 5184143"/>
              <a:gd name="connsiteY107" fmla="*/ 3472259 h 5858008"/>
              <a:gd name="connsiteX108" fmla="*/ 543213 w 5184143"/>
              <a:gd name="connsiteY108" fmla="*/ 3295125 h 5858008"/>
              <a:gd name="connsiteX109" fmla="*/ 495977 w 5184143"/>
              <a:gd name="connsiteY109" fmla="*/ 3200653 h 5858008"/>
              <a:gd name="connsiteX110" fmla="*/ 472359 w 5184143"/>
              <a:gd name="connsiteY110" fmla="*/ 3141608 h 5858008"/>
              <a:gd name="connsiteX111" fmla="*/ 413315 w 5184143"/>
              <a:gd name="connsiteY111" fmla="*/ 3023518 h 5858008"/>
              <a:gd name="connsiteX112" fmla="*/ 377887 w 5184143"/>
              <a:gd name="connsiteY112" fmla="*/ 2988091 h 5858008"/>
              <a:gd name="connsiteX113" fmla="*/ 342461 w 5184143"/>
              <a:gd name="connsiteY113" fmla="*/ 2810957 h 5858008"/>
              <a:gd name="connsiteX114" fmla="*/ 354269 w 5184143"/>
              <a:gd name="connsiteY114" fmla="*/ 2775530 h 5858008"/>
              <a:gd name="connsiteX115" fmla="*/ 377887 w 5184143"/>
              <a:gd name="connsiteY115" fmla="*/ 2704676 h 5858008"/>
              <a:gd name="connsiteX116" fmla="*/ 425124 w 5184143"/>
              <a:gd name="connsiteY116" fmla="*/ 2645631 h 5858008"/>
              <a:gd name="connsiteX117" fmla="*/ 448741 w 5184143"/>
              <a:gd name="connsiteY117" fmla="*/ 2598396 h 5858008"/>
              <a:gd name="connsiteX118" fmla="*/ 472359 w 5184143"/>
              <a:gd name="connsiteY118" fmla="*/ 2574777 h 5858008"/>
              <a:gd name="connsiteX119" fmla="*/ 495977 w 5184143"/>
              <a:gd name="connsiteY119" fmla="*/ 2539350 h 5858008"/>
              <a:gd name="connsiteX120" fmla="*/ 519596 w 5184143"/>
              <a:gd name="connsiteY120" fmla="*/ 2515732 h 5858008"/>
              <a:gd name="connsiteX121" fmla="*/ 543213 w 5184143"/>
              <a:gd name="connsiteY121" fmla="*/ 2480305 h 5858008"/>
              <a:gd name="connsiteX122" fmla="*/ 590449 w 5184143"/>
              <a:gd name="connsiteY122" fmla="*/ 2409451 h 5858008"/>
              <a:gd name="connsiteX123" fmla="*/ 630551 w 5184143"/>
              <a:gd name="connsiteY123" fmla="*/ 2369581 h 5858008"/>
              <a:gd name="connsiteX124" fmla="*/ 642782 w 5184143"/>
              <a:gd name="connsiteY124" fmla="*/ 2357654 h 5858008"/>
              <a:gd name="connsiteX125" fmla="*/ 645375 w 5184143"/>
              <a:gd name="connsiteY125" fmla="*/ 2355366 h 5858008"/>
              <a:gd name="connsiteX126" fmla="*/ 648746 w 5184143"/>
              <a:gd name="connsiteY126" fmla="*/ 2351840 h 5858008"/>
              <a:gd name="connsiteX127" fmla="*/ 642782 w 5184143"/>
              <a:gd name="connsiteY127" fmla="*/ 2357654 h 5858008"/>
              <a:gd name="connsiteX128" fmla="*/ 636788 w 5184143"/>
              <a:gd name="connsiteY128" fmla="*/ 2362944 h 5858008"/>
              <a:gd name="connsiteX129" fmla="*/ 661303 w 5184143"/>
              <a:gd name="connsiteY129" fmla="*/ 2326788 h 5858008"/>
              <a:gd name="connsiteX130" fmla="*/ 720348 w 5184143"/>
              <a:gd name="connsiteY130" fmla="*/ 2232316 h 5858008"/>
              <a:gd name="connsiteX131" fmla="*/ 732157 w 5184143"/>
              <a:gd name="connsiteY131" fmla="*/ 2031564 h 5858008"/>
              <a:gd name="connsiteX132" fmla="*/ 720348 w 5184143"/>
              <a:gd name="connsiteY132" fmla="*/ 1984328 h 5858008"/>
              <a:gd name="connsiteX133" fmla="*/ 673112 w 5184143"/>
              <a:gd name="connsiteY133" fmla="*/ 1901665 h 5858008"/>
              <a:gd name="connsiteX134" fmla="*/ 614067 w 5184143"/>
              <a:gd name="connsiteY134" fmla="*/ 1854429 h 5858008"/>
              <a:gd name="connsiteX135" fmla="*/ 555022 w 5184143"/>
              <a:gd name="connsiteY135" fmla="*/ 1795384 h 5858008"/>
              <a:gd name="connsiteX136" fmla="*/ 543213 w 5184143"/>
              <a:gd name="connsiteY136" fmla="*/ 1677294 h 5858008"/>
              <a:gd name="connsiteX137" fmla="*/ 555022 w 5184143"/>
              <a:gd name="connsiteY137" fmla="*/ 1641867 h 5858008"/>
              <a:gd name="connsiteX138" fmla="*/ 578640 w 5184143"/>
              <a:gd name="connsiteY138" fmla="*/ 1571013 h 5858008"/>
              <a:gd name="connsiteX139" fmla="*/ 649494 w 5184143"/>
              <a:gd name="connsiteY139" fmla="*/ 1511969 h 5858008"/>
              <a:gd name="connsiteX140" fmla="*/ 743966 w 5184143"/>
              <a:gd name="connsiteY140" fmla="*/ 1464733 h 5858008"/>
              <a:gd name="connsiteX141" fmla="*/ 814820 w 5184143"/>
              <a:gd name="connsiteY141" fmla="*/ 1417497 h 5858008"/>
              <a:gd name="connsiteX142" fmla="*/ 885674 w 5184143"/>
              <a:gd name="connsiteY142" fmla="*/ 1382070 h 5858008"/>
              <a:gd name="connsiteX143" fmla="*/ 921101 w 5184143"/>
              <a:gd name="connsiteY143" fmla="*/ 1346643 h 5858008"/>
              <a:gd name="connsiteX144" fmla="*/ 968337 w 5184143"/>
              <a:gd name="connsiteY144" fmla="*/ 1311216 h 5858008"/>
              <a:gd name="connsiteX145" fmla="*/ 1027381 w 5184143"/>
              <a:gd name="connsiteY145" fmla="*/ 1275789 h 5858008"/>
              <a:gd name="connsiteX146" fmla="*/ 1110045 w 5184143"/>
              <a:gd name="connsiteY146" fmla="*/ 1181317 h 5858008"/>
              <a:gd name="connsiteX147" fmla="*/ 1157280 w 5184143"/>
              <a:gd name="connsiteY147" fmla="*/ 1110463 h 5858008"/>
              <a:gd name="connsiteX148" fmla="*/ 1145471 w 5184143"/>
              <a:gd name="connsiteY148" fmla="*/ 945138 h 5858008"/>
              <a:gd name="connsiteX149" fmla="*/ 1110045 w 5184143"/>
              <a:gd name="connsiteY149" fmla="*/ 921520 h 5858008"/>
              <a:gd name="connsiteX150" fmla="*/ 1039190 w 5184143"/>
              <a:gd name="connsiteY150" fmla="*/ 897901 h 5858008"/>
              <a:gd name="connsiteX151" fmla="*/ 921101 w 5184143"/>
              <a:gd name="connsiteY151" fmla="*/ 815239 h 5858008"/>
              <a:gd name="connsiteX152" fmla="*/ 909292 w 5184143"/>
              <a:gd name="connsiteY152" fmla="*/ 768003 h 5858008"/>
              <a:gd name="connsiteX153" fmla="*/ 921101 w 5184143"/>
              <a:gd name="connsiteY153" fmla="*/ 720767 h 5858008"/>
              <a:gd name="connsiteX154" fmla="*/ 944718 w 5184143"/>
              <a:gd name="connsiteY154" fmla="*/ 685340 h 5858008"/>
              <a:gd name="connsiteX155" fmla="*/ 956527 w 5184143"/>
              <a:gd name="connsiteY155" fmla="*/ 649913 h 5858008"/>
              <a:gd name="connsiteX156" fmla="*/ 1027381 w 5184143"/>
              <a:gd name="connsiteY156" fmla="*/ 555441 h 5858008"/>
              <a:gd name="connsiteX157" fmla="*/ 1062808 w 5184143"/>
              <a:gd name="connsiteY157" fmla="*/ 484587 h 5858008"/>
              <a:gd name="connsiteX158" fmla="*/ 1098236 w 5184143"/>
              <a:gd name="connsiteY158" fmla="*/ 449160 h 5858008"/>
              <a:gd name="connsiteX159" fmla="*/ 1334415 w 5184143"/>
              <a:gd name="connsiteY159" fmla="*/ 177554 h 5858008"/>
              <a:gd name="connsiteX160" fmla="*/ 1499741 w 5184143"/>
              <a:gd name="connsiteY160" fmla="*/ 153936 h 5858008"/>
              <a:gd name="connsiteX161" fmla="*/ 1535168 w 5184143"/>
              <a:gd name="connsiteY161" fmla="*/ 130318 h 5858008"/>
              <a:gd name="connsiteX162" fmla="*/ 1594213 w 5184143"/>
              <a:gd name="connsiteY162" fmla="*/ 118509 h 5858008"/>
              <a:gd name="connsiteX163" fmla="*/ 1700493 w 5184143"/>
              <a:gd name="connsiteY163" fmla="*/ 71273 h 5858008"/>
              <a:gd name="connsiteX164" fmla="*/ 1830392 w 5184143"/>
              <a:gd name="connsiteY164" fmla="*/ 12228 h 5858008"/>
              <a:gd name="connsiteX165" fmla="*/ 1948482 w 5184143"/>
              <a:gd name="connsiteY165" fmla="*/ 418 h 585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5184143" h="5858008">
                <a:moveTo>
                  <a:pt x="1948482" y="418"/>
                </a:moveTo>
                <a:cubicBezTo>
                  <a:pt x="1980580" y="2558"/>
                  <a:pt x="2016754" y="30188"/>
                  <a:pt x="2042954" y="47655"/>
                </a:cubicBezTo>
                <a:cubicBezTo>
                  <a:pt x="2058700" y="51591"/>
                  <a:pt x="2075674" y="52206"/>
                  <a:pt x="2090190" y="59464"/>
                </a:cubicBezTo>
                <a:cubicBezTo>
                  <a:pt x="2165547" y="97142"/>
                  <a:pt x="2230496" y="156537"/>
                  <a:pt x="2314561" y="177554"/>
                </a:cubicBezTo>
                <a:cubicBezTo>
                  <a:pt x="2356741" y="188098"/>
                  <a:pt x="2401160" y="185426"/>
                  <a:pt x="2444460" y="189362"/>
                </a:cubicBezTo>
                <a:cubicBezTo>
                  <a:pt x="2468077" y="185426"/>
                  <a:pt x="2491940" y="182748"/>
                  <a:pt x="2515313" y="177554"/>
                </a:cubicBezTo>
                <a:cubicBezTo>
                  <a:pt x="2527464" y="174853"/>
                  <a:pt x="2538772" y="169165"/>
                  <a:pt x="2550740" y="165745"/>
                </a:cubicBezTo>
                <a:cubicBezTo>
                  <a:pt x="2601143" y="151344"/>
                  <a:pt x="2602226" y="154303"/>
                  <a:pt x="2657021" y="142127"/>
                </a:cubicBezTo>
                <a:cubicBezTo>
                  <a:pt x="2681020" y="136794"/>
                  <a:pt x="2741161" y="119472"/>
                  <a:pt x="2763302" y="118509"/>
                </a:cubicBezTo>
                <a:lnTo>
                  <a:pt x="3247470" y="106699"/>
                </a:lnTo>
                <a:cubicBezTo>
                  <a:pt x="3253936" y="107508"/>
                  <a:pt x="3394961" y="123833"/>
                  <a:pt x="3412796" y="130318"/>
                </a:cubicBezTo>
                <a:cubicBezTo>
                  <a:pt x="3434366" y="138162"/>
                  <a:pt x="3452159" y="153936"/>
                  <a:pt x="3471841" y="165745"/>
                </a:cubicBezTo>
                <a:cubicBezTo>
                  <a:pt x="3535205" y="178418"/>
                  <a:pt x="3534473" y="171387"/>
                  <a:pt x="3589931" y="212980"/>
                </a:cubicBezTo>
                <a:cubicBezTo>
                  <a:pt x="3603291" y="223000"/>
                  <a:pt x="3610420" y="240939"/>
                  <a:pt x="3625357" y="248408"/>
                </a:cubicBezTo>
                <a:cubicBezTo>
                  <a:pt x="3674396" y="272927"/>
                  <a:pt x="3727702" y="287770"/>
                  <a:pt x="3778875" y="307452"/>
                </a:cubicBezTo>
                <a:lnTo>
                  <a:pt x="3814301" y="295643"/>
                </a:lnTo>
                <a:cubicBezTo>
                  <a:pt x="3837919" y="287770"/>
                  <a:pt x="3862406" y="282136"/>
                  <a:pt x="3885156" y="272026"/>
                </a:cubicBezTo>
                <a:cubicBezTo>
                  <a:pt x="4005475" y="218551"/>
                  <a:pt x="3794542" y="281045"/>
                  <a:pt x="3991436" y="224789"/>
                </a:cubicBezTo>
                <a:cubicBezTo>
                  <a:pt x="4133643" y="184158"/>
                  <a:pt x="4137558" y="196253"/>
                  <a:pt x="4333897" y="177554"/>
                </a:cubicBezTo>
                <a:cubicBezTo>
                  <a:pt x="4472734" y="200693"/>
                  <a:pt x="4346291" y="177684"/>
                  <a:pt x="4451987" y="201171"/>
                </a:cubicBezTo>
                <a:cubicBezTo>
                  <a:pt x="4471580" y="205526"/>
                  <a:pt x="4492238" y="205933"/>
                  <a:pt x="4511031" y="212980"/>
                </a:cubicBezTo>
                <a:cubicBezTo>
                  <a:pt x="4773219" y="311301"/>
                  <a:pt x="4496842" y="239292"/>
                  <a:pt x="4818065" y="331070"/>
                </a:cubicBezTo>
                <a:cubicBezTo>
                  <a:pt x="4841087" y="337648"/>
                  <a:pt x="4865301" y="338943"/>
                  <a:pt x="4888918" y="342880"/>
                </a:cubicBezTo>
                <a:cubicBezTo>
                  <a:pt x="5031776" y="366691"/>
                  <a:pt x="5049969" y="366109"/>
                  <a:pt x="5184143" y="378306"/>
                </a:cubicBezTo>
                <a:cubicBezTo>
                  <a:pt x="5176270" y="390115"/>
                  <a:pt x="5167567" y="401410"/>
                  <a:pt x="5160525" y="413733"/>
                </a:cubicBezTo>
                <a:cubicBezTo>
                  <a:pt x="5151791" y="429017"/>
                  <a:pt x="5146672" y="446322"/>
                  <a:pt x="5136908" y="460969"/>
                </a:cubicBezTo>
                <a:cubicBezTo>
                  <a:pt x="5115073" y="493722"/>
                  <a:pt x="5087339" y="522329"/>
                  <a:pt x="5066053" y="555441"/>
                </a:cubicBezTo>
                <a:cubicBezTo>
                  <a:pt x="5051774" y="577653"/>
                  <a:pt x="5042436" y="602677"/>
                  <a:pt x="5030627" y="626295"/>
                </a:cubicBezTo>
                <a:cubicBezTo>
                  <a:pt x="5017932" y="651684"/>
                  <a:pt x="4999136" y="673531"/>
                  <a:pt x="4983390" y="697149"/>
                </a:cubicBezTo>
                <a:cubicBezTo>
                  <a:pt x="4949214" y="748414"/>
                  <a:pt x="4929317" y="807896"/>
                  <a:pt x="4900728" y="862474"/>
                </a:cubicBezTo>
                <a:cubicBezTo>
                  <a:pt x="4840590" y="977285"/>
                  <a:pt x="4861577" y="904708"/>
                  <a:pt x="4841683" y="1004182"/>
                </a:cubicBezTo>
                <a:cubicBezTo>
                  <a:pt x="4815387" y="1037052"/>
                  <a:pt x="4755625" y="1105504"/>
                  <a:pt x="4747211" y="1145890"/>
                </a:cubicBezTo>
                <a:cubicBezTo>
                  <a:pt x="4733539" y="1211514"/>
                  <a:pt x="4739338" y="1279725"/>
                  <a:pt x="4735402" y="1346643"/>
                </a:cubicBezTo>
                <a:cubicBezTo>
                  <a:pt x="4786638" y="1423499"/>
                  <a:pt x="4745555" y="1377582"/>
                  <a:pt x="4900728" y="1429306"/>
                </a:cubicBezTo>
                <a:cubicBezTo>
                  <a:pt x="4877320" y="1468318"/>
                  <a:pt x="4866534" y="1497116"/>
                  <a:pt x="4829874" y="1523778"/>
                </a:cubicBezTo>
                <a:cubicBezTo>
                  <a:pt x="4799842" y="1545620"/>
                  <a:pt x="4762880" y="1557843"/>
                  <a:pt x="4735402" y="1582823"/>
                </a:cubicBezTo>
                <a:cubicBezTo>
                  <a:pt x="4718419" y="1598262"/>
                  <a:pt x="4713970" y="1623675"/>
                  <a:pt x="4699975" y="1641867"/>
                </a:cubicBezTo>
                <a:cubicBezTo>
                  <a:pt x="4674463" y="1675033"/>
                  <a:pt x="4632560" y="1697373"/>
                  <a:pt x="4617312" y="1736339"/>
                </a:cubicBezTo>
                <a:cubicBezTo>
                  <a:pt x="4595606" y="1791811"/>
                  <a:pt x="4590196" y="1854010"/>
                  <a:pt x="4593694" y="1913474"/>
                </a:cubicBezTo>
                <a:cubicBezTo>
                  <a:pt x="4594528" y="1927643"/>
                  <a:pt x="4624633" y="1923628"/>
                  <a:pt x="4629121" y="1937092"/>
                </a:cubicBezTo>
                <a:cubicBezTo>
                  <a:pt x="4641631" y="1974622"/>
                  <a:pt x="4636994" y="2015819"/>
                  <a:pt x="4640930" y="2055182"/>
                </a:cubicBezTo>
                <a:cubicBezTo>
                  <a:pt x="4640930" y="2055182"/>
                  <a:pt x="4600377" y="2093423"/>
                  <a:pt x="4581885" y="2114226"/>
                </a:cubicBezTo>
                <a:cubicBezTo>
                  <a:pt x="4312713" y="2417047"/>
                  <a:pt x="4399780" y="2284798"/>
                  <a:pt x="4251234" y="2598396"/>
                </a:cubicBezTo>
                <a:cubicBezTo>
                  <a:pt x="4263043" y="2610204"/>
                  <a:pt x="4273300" y="2623802"/>
                  <a:pt x="4286661" y="2633822"/>
                </a:cubicBezTo>
                <a:cubicBezTo>
                  <a:pt x="4305022" y="2647594"/>
                  <a:pt x="4333897" y="2649567"/>
                  <a:pt x="4345706" y="2669249"/>
                </a:cubicBezTo>
                <a:cubicBezTo>
                  <a:pt x="4374783" y="2717711"/>
                  <a:pt x="4359382" y="2746312"/>
                  <a:pt x="4345706" y="2787338"/>
                </a:cubicBezTo>
                <a:cubicBezTo>
                  <a:pt x="4337833" y="2799147"/>
                  <a:pt x="4331173" y="2811863"/>
                  <a:pt x="4322087" y="2822766"/>
                </a:cubicBezTo>
                <a:cubicBezTo>
                  <a:pt x="4311396" y="2835595"/>
                  <a:pt x="4295924" y="2844297"/>
                  <a:pt x="4286661" y="2858193"/>
                </a:cubicBezTo>
                <a:cubicBezTo>
                  <a:pt x="4279756" y="2868550"/>
                  <a:pt x="4278788" y="2881810"/>
                  <a:pt x="4274852" y="2893619"/>
                </a:cubicBezTo>
                <a:cubicBezTo>
                  <a:pt x="4209970" y="2936873"/>
                  <a:pt x="4259696" y="2895260"/>
                  <a:pt x="4203998" y="2988091"/>
                </a:cubicBezTo>
                <a:cubicBezTo>
                  <a:pt x="4193871" y="3004968"/>
                  <a:pt x="4178697" y="3018451"/>
                  <a:pt x="4168571" y="3035328"/>
                </a:cubicBezTo>
                <a:cubicBezTo>
                  <a:pt x="4154986" y="3057970"/>
                  <a:pt x="4148988" y="3085057"/>
                  <a:pt x="4133144" y="3106181"/>
                </a:cubicBezTo>
                <a:cubicBezTo>
                  <a:pt x="4113104" y="3132902"/>
                  <a:pt x="4084945" y="3152492"/>
                  <a:pt x="4062290" y="3177035"/>
                </a:cubicBezTo>
                <a:cubicBezTo>
                  <a:pt x="4001008" y="3243423"/>
                  <a:pt x="3938798" y="3322387"/>
                  <a:pt x="3896964" y="3401406"/>
                </a:cubicBezTo>
                <a:cubicBezTo>
                  <a:pt x="3887574" y="3419145"/>
                  <a:pt x="3889092" y="3440769"/>
                  <a:pt x="3885156" y="3460450"/>
                </a:cubicBezTo>
                <a:cubicBezTo>
                  <a:pt x="3865474" y="3499814"/>
                  <a:pt x="3834539" y="3535345"/>
                  <a:pt x="3826110" y="3578540"/>
                </a:cubicBezTo>
                <a:cubicBezTo>
                  <a:pt x="3768007" y="3876320"/>
                  <a:pt x="3763744" y="3836864"/>
                  <a:pt x="3802492" y="3991855"/>
                </a:cubicBezTo>
                <a:cubicBezTo>
                  <a:pt x="3886282" y="4047714"/>
                  <a:pt x="3862094" y="4029645"/>
                  <a:pt x="3991436" y="4145371"/>
                </a:cubicBezTo>
                <a:cubicBezTo>
                  <a:pt x="4016328" y="4167643"/>
                  <a:pt x="4040775" y="4190677"/>
                  <a:pt x="4062290" y="4216226"/>
                </a:cubicBezTo>
                <a:cubicBezTo>
                  <a:pt x="4103876" y="4265609"/>
                  <a:pt x="4140049" y="4319329"/>
                  <a:pt x="4180380" y="4369742"/>
                </a:cubicBezTo>
                <a:cubicBezTo>
                  <a:pt x="4203051" y="4398081"/>
                  <a:pt x="4232948" y="4421057"/>
                  <a:pt x="4251234" y="4452405"/>
                </a:cubicBezTo>
                <a:cubicBezTo>
                  <a:pt x="4261348" y="4469742"/>
                  <a:pt x="4257762" y="4492086"/>
                  <a:pt x="4263043" y="4511451"/>
                </a:cubicBezTo>
                <a:cubicBezTo>
                  <a:pt x="4269593" y="4535469"/>
                  <a:pt x="4283911" y="4557561"/>
                  <a:pt x="4286661" y="4582304"/>
                </a:cubicBezTo>
                <a:cubicBezTo>
                  <a:pt x="4310855" y="4800052"/>
                  <a:pt x="4316263" y="4759117"/>
                  <a:pt x="4286661" y="4877529"/>
                </a:cubicBezTo>
                <a:cubicBezTo>
                  <a:pt x="4247054" y="4936938"/>
                  <a:pt x="4257629" y="4926095"/>
                  <a:pt x="4180380" y="4995619"/>
                </a:cubicBezTo>
                <a:cubicBezTo>
                  <a:pt x="4127667" y="5043060"/>
                  <a:pt x="4160919" y="4995451"/>
                  <a:pt x="4097717" y="5042854"/>
                </a:cubicBezTo>
                <a:cubicBezTo>
                  <a:pt x="4079903" y="5056215"/>
                  <a:pt x="4067239" y="5075428"/>
                  <a:pt x="4050481" y="5090091"/>
                </a:cubicBezTo>
                <a:cubicBezTo>
                  <a:pt x="4035669" y="5103051"/>
                  <a:pt x="4017667" y="5112125"/>
                  <a:pt x="4003245" y="5125517"/>
                </a:cubicBezTo>
                <a:cubicBezTo>
                  <a:pt x="3962452" y="5163397"/>
                  <a:pt x="3922602" y="5202416"/>
                  <a:pt x="3885156" y="5243607"/>
                </a:cubicBezTo>
                <a:cubicBezTo>
                  <a:pt x="3765285" y="5375464"/>
                  <a:pt x="3799895" y="5361126"/>
                  <a:pt x="3696212" y="5456169"/>
                </a:cubicBezTo>
                <a:cubicBezTo>
                  <a:pt x="3673549" y="5476943"/>
                  <a:pt x="3648336" y="5494789"/>
                  <a:pt x="3625357" y="5515214"/>
                </a:cubicBezTo>
                <a:cubicBezTo>
                  <a:pt x="3556990" y="5575986"/>
                  <a:pt x="3625790" y="5528855"/>
                  <a:pt x="3530885" y="5597876"/>
                </a:cubicBezTo>
                <a:cubicBezTo>
                  <a:pt x="3441314" y="5663020"/>
                  <a:pt x="3475251" y="5614675"/>
                  <a:pt x="3436414" y="5692348"/>
                </a:cubicBezTo>
                <a:cubicBezTo>
                  <a:pt x="3436414" y="5692348"/>
                  <a:pt x="3369777" y="5735368"/>
                  <a:pt x="3341942" y="5763203"/>
                </a:cubicBezTo>
                <a:cubicBezTo>
                  <a:pt x="3333140" y="5772004"/>
                  <a:pt x="3342464" y="5796929"/>
                  <a:pt x="3330133" y="5798629"/>
                </a:cubicBezTo>
                <a:cubicBezTo>
                  <a:pt x="3220880" y="5813698"/>
                  <a:pt x="3109769" y="5810438"/>
                  <a:pt x="2999482" y="5810438"/>
                </a:cubicBezTo>
                <a:lnTo>
                  <a:pt x="1759539" y="5798629"/>
                </a:lnTo>
                <a:cubicBezTo>
                  <a:pt x="1746692" y="5799485"/>
                  <a:pt x="1520835" y="5811929"/>
                  <a:pt x="1476123" y="5822247"/>
                </a:cubicBezTo>
                <a:cubicBezTo>
                  <a:pt x="1458970" y="5826205"/>
                  <a:pt x="1444632" y="5837993"/>
                  <a:pt x="1428887" y="5845866"/>
                </a:cubicBezTo>
                <a:cubicBezTo>
                  <a:pt x="1413142" y="5849802"/>
                  <a:pt x="1397718" y="5859970"/>
                  <a:pt x="1381651" y="5857675"/>
                </a:cubicBezTo>
                <a:cubicBezTo>
                  <a:pt x="1367601" y="5855667"/>
                  <a:pt x="1347034" y="5848226"/>
                  <a:pt x="1346224" y="5834056"/>
                </a:cubicBezTo>
                <a:cubicBezTo>
                  <a:pt x="1338810" y="5704310"/>
                  <a:pt x="1354097" y="5574259"/>
                  <a:pt x="1358033" y="5444360"/>
                </a:cubicBezTo>
                <a:lnTo>
                  <a:pt x="1157280" y="5361697"/>
                </a:lnTo>
                <a:lnTo>
                  <a:pt x="1015573" y="5302652"/>
                </a:lnTo>
                <a:cubicBezTo>
                  <a:pt x="905213" y="5255749"/>
                  <a:pt x="796049" y="5205996"/>
                  <a:pt x="684921" y="5160944"/>
                </a:cubicBezTo>
                <a:cubicBezTo>
                  <a:pt x="557593" y="5109325"/>
                  <a:pt x="607030" y="5145616"/>
                  <a:pt x="495977" y="5090091"/>
                </a:cubicBezTo>
                <a:cubicBezTo>
                  <a:pt x="483283" y="5083744"/>
                  <a:pt x="461705" y="5080618"/>
                  <a:pt x="460550" y="5066473"/>
                </a:cubicBezTo>
                <a:cubicBezTo>
                  <a:pt x="445494" y="4882037"/>
                  <a:pt x="459824" y="4696168"/>
                  <a:pt x="448741" y="4511451"/>
                </a:cubicBezTo>
                <a:cubicBezTo>
                  <a:pt x="447891" y="4497283"/>
                  <a:pt x="430715" y="4489068"/>
                  <a:pt x="425124" y="4476023"/>
                </a:cubicBezTo>
                <a:cubicBezTo>
                  <a:pt x="418730" y="4461106"/>
                  <a:pt x="417251" y="4444532"/>
                  <a:pt x="413315" y="4428787"/>
                </a:cubicBezTo>
                <a:cubicBezTo>
                  <a:pt x="401506" y="4424851"/>
                  <a:pt x="389856" y="4420399"/>
                  <a:pt x="377887" y="4416979"/>
                </a:cubicBezTo>
                <a:cubicBezTo>
                  <a:pt x="362282" y="4412520"/>
                  <a:pt x="345482" y="4411761"/>
                  <a:pt x="330652" y="4405170"/>
                </a:cubicBezTo>
                <a:cubicBezTo>
                  <a:pt x="309677" y="4395847"/>
                  <a:pt x="291288" y="4381551"/>
                  <a:pt x="271606" y="4369742"/>
                </a:cubicBezTo>
                <a:cubicBezTo>
                  <a:pt x="118746" y="4344266"/>
                  <a:pt x="269696" y="4376562"/>
                  <a:pt x="153517" y="4334315"/>
                </a:cubicBezTo>
                <a:cubicBezTo>
                  <a:pt x="117721" y="4321299"/>
                  <a:pt x="48594" y="4316897"/>
                  <a:pt x="23618" y="4275271"/>
                </a:cubicBezTo>
                <a:cubicBezTo>
                  <a:pt x="8874" y="4250698"/>
                  <a:pt x="7873" y="4220162"/>
                  <a:pt x="0" y="4192608"/>
                </a:cubicBezTo>
                <a:cubicBezTo>
                  <a:pt x="7873" y="4180799"/>
                  <a:pt x="16576" y="4169504"/>
                  <a:pt x="23618" y="4157181"/>
                </a:cubicBezTo>
                <a:cubicBezTo>
                  <a:pt x="32352" y="4141897"/>
                  <a:pt x="37471" y="4124592"/>
                  <a:pt x="47236" y="4109945"/>
                </a:cubicBezTo>
                <a:cubicBezTo>
                  <a:pt x="53412" y="4100681"/>
                  <a:pt x="65330" y="4095994"/>
                  <a:pt x="70854" y="4086327"/>
                </a:cubicBezTo>
                <a:cubicBezTo>
                  <a:pt x="81371" y="4067922"/>
                  <a:pt x="86599" y="4046963"/>
                  <a:pt x="94472" y="4027282"/>
                </a:cubicBezTo>
                <a:cubicBezTo>
                  <a:pt x="106281" y="4019409"/>
                  <a:pt x="120813" y="4014567"/>
                  <a:pt x="129899" y="4003664"/>
                </a:cubicBezTo>
                <a:cubicBezTo>
                  <a:pt x="141168" y="3990140"/>
                  <a:pt x="144187" y="3971356"/>
                  <a:pt x="153517" y="3956428"/>
                </a:cubicBezTo>
                <a:cubicBezTo>
                  <a:pt x="163948" y="3939738"/>
                  <a:pt x="175868" y="3923903"/>
                  <a:pt x="188944" y="3909192"/>
                </a:cubicBezTo>
                <a:cubicBezTo>
                  <a:pt x="207436" y="3888388"/>
                  <a:pt x="228307" y="3869829"/>
                  <a:pt x="247989" y="3850147"/>
                </a:cubicBezTo>
                <a:cubicBezTo>
                  <a:pt x="288132" y="3810004"/>
                  <a:pt x="307975" y="3753536"/>
                  <a:pt x="342461" y="3708440"/>
                </a:cubicBezTo>
                <a:cubicBezTo>
                  <a:pt x="359369" y="3686329"/>
                  <a:pt x="381823" y="3669076"/>
                  <a:pt x="401505" y="3649394"/>
                </a:cubicBezTo>
                <a:cubicBezTo>
                  <a:pt x="433241" y="3617659"/>
                  <a:pt x="456614" y="3578540"/>
                  <a:pt x="484168" y="3543114"/>
                </a:cubicBezTo>
                <a:cubicBezTo>
                  <a:pt x="501595" y="3520707"/>
                  <a:pt x="524830" y="3499873"/>
                  <a:pt x="531405" y="3472259"/>
                </a:cubicBezTo>
                <a:cubicBezTo>
                  <a:pt x="545111" y="3414693"/>
                  <a:pt x="539277" y="3354170"/>
                  <a:pt x="543213" y="3295125"/>
                </a:cubicBezTo>
                <a:cubicBezTo>
                  <a:pt x="543213" y="3295125"/>
                  <a:pt x="510731" y="3232620"/>
                  <a:pt x="495977" y="3200653"/>
                </a:cubicBezTo>
                <a:cubicBezTo>
                  <a:pt x="487094" y="3181406"/>
                  <a:pt x="482510" y="3160217"/>
                  <a:pt x="472359" y="3141608"/>
                </a:cubicBezTo>
                <a:cubicBezTo>
                  <a:pt x="407468" y="3022641"/>
                  <a:pt x="436955" y="3118081"/>
                  <a:pt x="413315" y="3023518"/>
                </a:cubicBezTo>
                <a:lnTo>
                  <a:pt x="377887" y="2988091"/>
                </a:lnTo>
                <a:cubicBezTo>
                  <a:pt x="351720" y="2961925"/>
                  <a:pt x="344530" y="2829582"/>
                  <a:pt x="342461" y="2810957"/>
                </a:cubicBezTo>
                <a:lnTo>
                  <a:pt x="354269" y="2775530"/>
                </a:lnTo>
                <a:lnTo>
                  <a:pt x="377887" y="2704676"/>
                </a:lnTo>
                <a:cubicBezTo>
                  <a:pt x="403749" y="2678814"/>
                  <a:pt x="405262" y="2680388"/>
                  <a:pt x="425124" y="2645631"/>
                </a:cubicBezTo>
                <a:cubicBezTo>
                  <a:pt x="433858" y="2630347"/>
                  <a:pt x="438977" y="2613043"/>
                  <a:pt x="448741" y="2598396"/>
                </a:cubicBezTo>
                <a:cubicBezTo>
                  <a:pt x="454917" y="2589131"/>
                  <a:pt x="465404" y="2583471"/>
                  <a:pt x="472359" y="2574777"/>
                </a:cubicBezTo>
                <a:cubicBezTo>
                  <a:pt x="481225" y="2563695"/>
                  <a:pt x="487111" y="2550432"/>
                  <a:pt x="495977" y="2539350"/>
                </a:cubicBezTo>
                <a:cubicBezTo>
                  <a:pt x="502932" y="2530656"/>
                  <a:pt x="512641" y="2524426"/>
                  <a:pt x="519596" y="2515732"/>
                </a:cubicBezTo>
                <a:cubicBezTo>
                  <a:pt x="528462" y="2504650"/>
                  <a:pt x="534127" y="2491208"/>
                  <a:pt x="543213" y="2480305"/>
                </a:cubicBezTo>
                <a:cubicBezTo>
                  <a:pt x="592356" y="2421334"/>
                  <a:pt x="569696" y="2471710"/>
                  <a:pt x="590449" y="2409451"/>
                </a:cubicBezTo>
                <a:cubicBezTo>
                  <a:pt x="608188" y="2391712"/>
                  <a:pt x="621195" y="2378802"/>
                  <a:pt x="630551" y="2369581"/>
                </a:cubicBezTo>
                <a:lnTo>
                  <a:pt x="642782" y="2357654"/>
                </a:lnTo>
                <a:lnTo>
                  <a:pt x="645375" y="2355366"/>
                </a:lnTo>
                <a:cubicBezTo>
                  <a:pt x="651008" y="2350086"/>
                  <a:pt x="655016" y="2345868"/>
                  <a:pt x="648746" y="2351840"/>
                </a:cubicBezTo>
                <a:lnTo>
                  <a:pt x="642782" y="2357654"/>
                </a:lnTo>
                <a:lnTo>
                  <a:pt x="636788" y="2362944"/>
                </a:lnTo>
                <a:cubicBezTo>
                  <a:pt x="629147" y="2369036"/>
                  <a:pt x="627584" y="2367252"/>
                  <a:pt x="661303" y="2326788"/>
                </a:cubicBezTo>
                <a:cubicBezTo>
                  <a:pt x="694850" y="2286532"/>
                  <a:pt x="711940" y="2293972"/>
                  <a:pt x="720348" y="2232316"/>
                </a:cubicBezTo>
                <a:cubicBezTo>
                  <a:pt x="729405" y="2165898"/>
                  <a:pt x="728221" y="2098482"/>
                  <a:pt x="732157" y="2031564"/>
                </a:cubicBezTo>
                <a:cubicBezTo>
                  <a:pt x="728221" y="2015819"/>
                  <a:pt x="726046" y="1999524"/>
                  <a:pt x="720348" y="1984328"/>
                </a:cubicBezTo>
                <a:cubicBezTo>
                  <a:pt x="707506" y="1950083"/>
                  <a:pt x="692689" y="1931030"/>
                  <a:pt x="673112" y="1901665"/>
                </a:cubicBezTo>
                <a:cubicBezTo>
                  <a:pt x="628426" y="1871874"/>
                  <a:pt x="647718" y="1888080"/>
                  <a:pt x="614067" y="1854429"/>
                </a:cubicBezTo>
                <a:cubicBezTo>
                  <a:pt x="594385" y="1834747"/>
                  <a:pt x="565360" y="1821227"/>
                  <a:pt x="555022" y="1795384"/>
                </a:cubicBezTo>
                <a:cubicBezTo>
                  <a:pt x="540330" y="1758654"/>
                  <a:pt x="547150" y="1716658"/>
                  <a:pt x="543213" y="1677294"/>
                </a:cubicBezTo>
                <a:lnTo>
                  <a:pt x="555022" y="1641867"/>
                </a:lnTo>
                <a:cubicBezTo>
                  <a:pt x="562895" y="1618249"/>
                  <a:pt x="566550" y="1592776"/>
                  <a:pt x="578640" y="1571013"/>
                </a:cubicBezTo>
                <a:cubicBezTo>
                  <a:pt x="592012" y="1546944"/>
                  <a:pt x="627444" y="1526669"/>
                  <a:pt x="649494" y="1511969"/>
                </a:cubicBezTo>
                <a:cubicBezTo>
                  <a:pt x="743409" y="1488490"/>
                  <a:pt x="650294" y="1518260"/>
                  <a:pt x="743966" y="1464733"/>
                </a:cubicBezTo>
                <a:cubicBezTo>
                  <a:pt x="823718" y="1419160"/>
                  <a:pt x="732380" y="1499937"/>
                  <a:pt x="814820" y="1417497"/>
                </a:cubicBezTo>
                <a:cubicBezTo>
                  <a:pt x="838437" y="1405688"/>
                  <a:pt x="863703" y="1396717"/>
                  <a:pt x="885674" y="1382070"/>
                </a:cubicBezTo>
                <a:cubicBezTo>
                  <a:pt x="899570" y="1372806"/>
                  <a:pt x="908421" y="1357511"/>
                  <a:pt x="921101" y="1346643"/>
                </a:cubicBezTo>
                <a:cubicBezTo>
                  <a:pt x="936044" y="1333834"/>
                  <a:pt x="951960" y="1322133"/>
                  <a:pt x="968337" y="1311216"/>
                </a:cubicBezTo>
                <a:cubicBezTo>
                  <a:pt x="987434" y="1298484"/>
                  <a:pt x="1007700" y="1287598"/>
                  <a:pt x="1027381" y="1275789"/>
                </a:cubicBezTo>
                <a:cubicBezTo>
                  <a:pt x="1065759" y="1252762"/>
                  <a:pt x="1086642" y="1216421"/>
                  <a:pt x="1110045" y="1181317"/>
                </a:cubicBezTo>
                <a:cubicBezTo>
                  <a:pt x="1125790" y="1157699"/>
                  <a:pt x="1149271" y="1137695"/>
                  <a:pt x="1157280" y="1110463"/>
                </a:cubicBezTo>
                <a:cubicBezTo>
                  <a:pt x="1176373" y="1045546"/>
                  <a:pt x="1191248" y="990914"/>
                  <a:pt x="1145471" y="945138"/>
                </a:cubicBezTo>
                <a:cubicBezTo>
                  <a:pt x="1135436" y="935102"/>
                  <a:pt x="1121853" y="929393"/>
                  <a:pt x="1110045" y="921520"/>
                </a:cubicBezTo>
                <a:cubicBezTo>
                  <a:pt x="1110045" y="921520"/>
                  <a:pt x="1062587" y="906409"/>
                  <a:pt x="1039190" y="897901"/>
                </a:cubicBezTo>
                <a:cubicBezTo>
                  <a:pt x="981828" y="877042"/>
                  <a:pt x="958993" y="872076"/>
                  <a:pt x="921101" y="815239"/>
                </a:cubicBezTo>
                <a:cubicBezTo>
                  <a:pt x="912098" y="801735"/>
                  <a:pt x="913228" y="783748"/>
                  <a:pt x="909292" y="768003"/>
                </a:cubicBezTo>
                <a:cubicBezTo>
                  <a:pt x="913228" y="752257"/>
                  <a:pt x="914707" y="735684"/>
                  <a:pt x="921101" y="720767"/>
                </a:cubicBezTo>
                <a:cubicBezTo>
                  <a:pt x="926691" y="707722"/>
                  <a:pt x="938372" y="698035"/>
                  <a:pt x="944718" y="685340"/>
                </a:cubicBezTo>
                <a:cubicBezTo>
                  <a:pt x="950285" y="674206"/>
                  <a:pt x="952591" y="661722"/>
                  <a:pt x="956527" y="649913"/>
                </a:cubicBezTo>
                <a:cubicBezTo>
                  <a:pt x="956527" y="649913"/>
                  <a:pt x="1004229" y="587275"/>
                  <a:pt x="1027381" y="555441"/>
                </a:cubicBezTo>
                <a:cubicBezTo>
                  <a:pt x="1055556" y="516701"/>
                  <a:pt x="1048571" y="527300"/>
                  <a:pt x="1062808" y="484587"/>
                </a:cubicBezTo>
                <a:cubicBezTo>
                  <a:pt x="1062808" y="484587"/>
                  <a:pt x="1086750" y="461284"/>
                  <a:pt x="1098236" y="449160"/>
                </a:cubicBezTo>
                <a:cubicBezTo>
                  <a:pt x="1292068" y="244559"/>
                  <a:pt x="1227726" y="326918"/>
                  <a:pt x="1334415" y="177554"/>
                </a:cubicBezTo>
                <a:cubicBezTo>
                  <a:pt x="1361969" y="173617"/>
                  <a:pt x="1390596" y="190317"/>
                  <a:pt x="1499741" y="153936"/>
                </a:cubicBezTo>
                <a:cubicBezTo>
                  <a:pt x="1513205" y="149448"/>
                  <a:pt x="1523359" y="138191"/>
                  <a:pt x="1535168" y="130318"/>
                </a:cubicBezTo>
                <a:cubicBezTo>
                  <a:pt x="1554850" y="126382"/>
                  <a:pt x="1574988" y="124277"/>
                  <a:pt x="1594213" y="118509"/>
                </a:cubicBezTo>
                <a:cubicBezTo>
                  <a:pt x="1648067" y="102353"/>
                  <a:pt x="1652182" y="92744"/>
                  <a:pt x="1700493" y="71273"/>
                </a:cubicBezTo>
                <a:cubicBezTo>
                  <a:pt x="1850904" y="4424"/>
                  <a:pt x="1657307" y="98771"/>
                  <a:pt x="1830392" y="12228"/>
                </a:cubicBezTo>
                <a:cubicBezTo>
                  <a:pt x="1869756" y="8291"/>
                  <a:pt x="1909010" y="-2213"/>
                  <a:pt x="1948482" y="41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1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11560" y="411510"/>
            <a:ext cx="7820484" cy="2520280"/>
          </a:xfrm>
          <a:custGeom>
            <a:avLst/>
            <a:gdLst>
              <a:gd name="connsiteX0" fmla="*/ 4236448 w 7820484"/>
              <a:gd name="connsiteY0" fmla="*/ 0 h 2970332"/>
              <a:gd name="connsiteX1" fmla="*/ 4322366 w 7820484"/>
              <a:gd name="connsiteY1" fmla="*/ 27891 h 2970332"/>
              <a:gd name="connsiteX2" fmla="*/ 4396011 w 7820484"/>
              <a:gd name="connsiteY2" fmla="*/ 139452 h 2970332"/>
              <a:gd name="connsiteX3" fmla="*/ 4432833 w 7820484"/>
              <a:gd name="connsiteY3" fmla="*/ 167343 h 2970332"/>
              <a:gd name="connsiteX4" fmla="*/ 4494204 w 7820484"/>
              <a:gd name="connsiteY4" fmla="*/ 251014 h 2970332"/>
              <a:gd name="connsiteX5" fmla="*/ 4543300 w 7820484"/>
              <a:gd name="connsiteY5" fmla="*/ 264959 h 2970332"/>
              <a:gd name="connsiteX6" fmla="*/ 4604671 w 7820484"/>
              <a:gd name="connsiteY6" fmla="*/ 251014 h 2970332"/>
              <a:gd name="connsiteX7" fmla="*/ 4690589 w 7820484"/>
              <a:gd name="connsiteY7" fmla="*/ 181288 h 2970332"/>
              <a:gd name="connsiteX8" fmla="*/ 4776508 w 7820484"/>
              <a:gd name="connsiteY8" fmla="*/ 125507 h 2970332"/>
              <a:gd name="connsiteX9" fmla="*/ 4813330 w 7820484"/>
              <a:gd name="connsiteY9" fmla="*/ 111562 h 2970332"/>
              <a:gd name="connsiteX10" fmla="*/ 4899249 w 7820484"/>
              <a:gd name="connsiteY10" fmla="*/ 139452 h 2970332"/>
              <a:gd name="connsiteX11" fmla="*/ 4960620 w 7820484"/>
              <a:gd name="connsiteY11" fmla="*/ 181288 h 2970332"/>
              <a:gd name="connsiteX12" fmla="*/ 5414762 w 7820484"/>
              <a:gd name="connsiteY12" fmla="*/ 209179 h 2970332"/>
              <a:gd name="connsiteX13" fmla="*/ 5463858 w 7820484"/>
              <a:gd name="connsiteY13" fmla="*/ 251014 h 2970332"/>
              <a:gd name="connsiteX14" fmla="*/ 5476132 w 7820484"/>
              <a:gd name="connsiteY14" fmla="*/ 292850 h 2970332"/>
              <a:gd name="connsiteX15" fmla="*/ 5512954 w 7820484"/>
              <a:gd name="connsiteY15" fmla="*/ 334686 h 2970332"/>
              <a:gd name="connsiteX16" fmla="*/ 5623421 w 7820484"/>
              <a:gd name="connsiteY16" fmla="*/ 320741 h 2970332"/>
              <a:gd name="connsiteX17" fmla="*/ 5684792 w 7820484"/>
              <a:gd name="connsiteY17" fmla="*/ 292850 h 2970332"/>
              <a:gd name="connsiteX18" fmla="*/ 5721614 w 7820484"/>
              <a:gd name="connsiteY18" fmla="*/ 278904 h 2970332"/>
              <a:gd name="connsiteX19" fmla="*/ 5832081 w 7820484"/>
              <a:gd name="connsiteY19" fmla="*/ 223124 h 2970332"/>
              <a:gd name="connsiteX20" fmla="*/ 5905725 w 7820484"/>
              <a:gd name="connsiteY20" fmla="*/ 251014 h 2970332"/>
              <a:gd name="connsiteX21" fmla="*/ 5930273 w 7820484"/>
              <a:gd name="connsiteY21" fmla="*/ 292850 h 2970332"/>
              <a:gd name="connsiteX22" fmla="*/ 6040740 w 7820484"/>
              <a:gd name="connsiteY22" fmla="*/ 348631 h 2970332"/>
              <a:gd name="connsiteX23" fmla="*/ 6188029 w 7820484"/>
              <a:gd name="connsiteY23" fmla="*/ 334686 h 2970332"/>
              <a:gd name="connsiteX24" fmla="*/ 6237126 w 7820484"/>
              <a:gd name="connsiteY24" fmla="*/ 320741 h 2970332"/>
              <a:gd name="connsiteX25" fmla="*/ 6372141 w 7820484"/>
              <a:gd name="connsiteY25" fmla="*/ 278904 h 2970332"/>
              <a:gd name="connsiteX26" fmla="*/ 6519430 w 7820484"/>
              <a:gd name="connsiteY26" fmla="*/ 292850 h 2970332"/>
              <a:gd name="connsiteX27" fmla="*/ 6605349 w 7820484"/>
              <a:gd name="connsiteY27" fmla="*/ 334686 h 2970332"/>
              <a:gd name="connsiteX28" fmla="*/ 7034942 w 7820484"/>
              <a:gd name="connsiteY28" fmla="*/ 348631 h 2970332"/>
              <a:gd name="connsiteX29" fmla="*/ 7280424 w 7820484"/>
              <a:gd name="connsiteY29" fmla="*/ 390466 h 2970332"/>
              <a:gd name="connsiteX30" fmla="*/ 7304972 w 7820484"/>
              <a:gd name="connsiteY30" fmla="*/ 474138 h 2970332"/>
              <a:gd name="connsiteX31" fmla="*/ 7354069 w 7820484"/>
              <a:gd name="connsiteY31" fmla="*/ 557810 h 2970332"/>
              <a:gd name="connsiteX32" fmla="*/ 7378617 w 7820484"/>
              <a:gd name="connsiteY32" fmla="*/ 599645 h 2970332"/>
              <a:gd name="connsiteX33" fmla="*/ 7415439 w 7820484"/>
              <a:gd name="connsiteY33" fmla="*/ 711207 h 2970332"/>
              <a:gd name="connsiteX34" fmla="*/ 7464535 w 7820484"/>
              <a:gd name="connsiteY34" fmla="*/ 794878 h 2970332"/>
              <a:gd name="connsiteX35" fmla="*/ 7476809 w 7820484"/>
              <a:gd name="connsiteY35" fmla="*/ 836714 h 2970332"/>
              <a:gd name="connsiteX36" fmla="*/ 7476809 w 7820484"/>
              <a:gd name="connsiteY36" fmla="*/ 990111 h 2970332"/>
              <a:gd name="connsiteX37" fmla="*/ 7599550 w 7820484"/>
              <a:gd name="connsiteY37" fmla="*/ 1073782 h 2970332"/>
              <a:gd name="connsiteX38" fmla="*/ 7624098 w 7820484"/>
              <a:gd name="connsiteY38" fmla="*/ 1101673 h 2970332"/>
              <a:gd name="connsiteX39" fmla="*/ 7660921 w 7820484"/>
              <a:gd name="connsiteY39" fmla="*/ 1115618 h 2970332"/>
              <a:gd name="connsiteX40" fmla="*/ 7710017 w 7820484"/>
              <a:gd name="connsiteY40" fmla="*/ 1227180 h 2970332"/>
              <a:gd name="connsiteX41" fmla="*/ 7746840 w 7820484"/>
              <a:gd name="connsiteY41" fmla="*/ 1255070 h 2970332"/>
              <a:gd name="connsiteX42" fmla="*/ 7771388 w 7820484"/>
              <a:gd name="connsiteY42" fmla="*/ 1547920 h 2970332"/>
              <a:gd name="connsiteX43" fmla="*/ 7820484 w 7820484"/>
              <a:gd name="connsiteY43" fmla="*/ 1631591 h 2970332"/>
              <a:gd name="connsiteX44" fmla="*/ 7783662 w 7820484"/>
              <a:gd name="connsiteY44" fmla="*/ 1645536 h 2970332"/>
              <a:gd name="connsiteX45" fmla="*/ 7734565 w 7820484"/>
              <a:gd name="connsiteY45" fmla="*/ 1771043 h 2970332"/>
              <a:gd name="connsiteX46" fmla="*/ 7722291 w 7820484"/>
              <a:gd name="connsiteY46" fmla="*/ 1812879 h 2970332"/>
              <a:gd name="connsiteX47" fmla="*/ 7710017 w 7820484"/>
              <a:gd name="connsiteY47" fmla="*/ 1854714 h 2970332"/>
              <a:gd name="connsiteX48" fmla="*/ 7697743 w 7820484"/>
              <a:gd name="connsiteY48" fmla="*/ 2091783 h 2970332"/>
              <a:gd name="connsiteX49" fmla="*/ 7660921 w 7820484"/>
              <a:gd name="connsiteY49" fmla="*/ 2105728 h 2970332"/>
              <a:gd name="connsiteX50" fmla="*/ 7611824 w 7820484"/>
              <a:gd name="connsiteY50" fmla="*/ 2147564 h 2970332"/>
              <a:gd name="connsiteX51" fmla="*/ 7575002 w 7820484"/>
              <a:gd name="connsiteY51" fmla="*/ 2189400 h 2970332"/>
              <a:gd name="connsiteX52" fmla="*/ 7525906 w 7820484"/>
              <a:gd name="connsiteY52" fmla="*/ 2217290 h 2970332"/>
              <a:gd name="connsiteX53" fmla="*/ 7501358 w 7820484"/>
              <a:gd name="connsiteY53" fmla="*/ 2245180 h 2970332"/>
              <a:gd name="connsiteX54" fmla="*/ 7120861 w 7820484"/>
              <a:gd name="connsiteY54" fmla="*/ 2273071 h 2970332"/>
              <a:gd name="connsiteX55" fmla="*/ 7047217 w 7820484"/>
              <a:gd name="connsiteY55" fmla="*/ 2314907 h 2970332"/>
              <a:gd name="connsiteX56" fmla="*/ 7010394 w 7820484"/>
              <a:gd name="connsiteY56" fmla="*/ 2328852 h 2970332"/>
              <a:gd name="connsiteX57" fmla="*/ 6973572 w 7820484"/>
              <a:gd name="connsiteY57" fmla="*/ 2356742 h 2970332"/>
              <a:gd name="connsiteX58" fmla="*/ 6924475 w 7820484"/>
              <a:gd name="connsiteY58" fmla="*/ 2370687 h 2970332"/>
              <a:gd name="connsiteX59" fmla="*/ 6789460 w 7820484"/>
              <a:gd name="connsiteY59" fmla="*/ 2426469 h 2970332"/>
              <a:gd name="connsiteX60" fmla="*/ 6715816 w 7820484"/>
              <a:gd name="connsiteY60" fmla="*/ 2482249 h 2970332"/>
              <a:gd name="connsiteX61" fmla="*/ 6593075 w 7820484"/>
              <a:gd name="connsiteY61" fmla="*/ 2538030 h 2970332"/>
              <a:gd name="connsiteX62" fmla="*/ 6458059 w 7820484"/>
              <a:gd name="connsiteY62" fmla="*/ 2524085 h 2970332"/>
              <a:gd name="connsiteX63" fmla="*/ 6408963 w 7820484"/>
              <a:gd name="connsiteY63" fmla="*/ 2510139 h 2970332"/>
              <a:gd name="connsiteX64" fmla="*/ 6003918 w 7820484"/>
              <a:gd name="connsiteY64" fmla="*/ 2551976 h 2970332"/>
              <a:gd name="connsiteX65" fmla="*/ 5942547 w 7820484"/>
              <a:gd name="connsiteY65" fmla="*/ 2565921 h 2970332"/>
              <a:gd name="connsiteX66" fmla="*/ 5868903 w 7820484"/>
              <a:gd name="connsiteY66" fmla="*/ 2593811 h 2970332"/>
              <a:gd name="connsiteX67" fmla="*/ 5807532 w 7820484"/>
              <a:gd name="connsiteY67" fmla="*/ 2579866 h 2970332"/>
              <a:gd name="connsiteX68" fmla="*/ 5770710 w 7820484"/>
              <a:gd name="connsiteY68" fmla="*/ 2551976 h 2970332"/>
              <a:gd name="connsiteX69" fmla="*/ 5660243 w 7820484"/>
              <a:gd name="connsiteY69" fmla="*/ 2607756 h 2970332"/>
              <a:gd name="connsiteX70" fmla="*/ 5611147 w 7820484"/>
              <a:gd name="connsiteY70" fmla="*/ 2621701 h 2970332"/>
              <a:gd name="connsiteX71" fmla="*/ 5537503 w 7820484"/>
              <a:gd name="connsiteY71" fmla="*/ 2663537 h 2970332"/>
              <a:gd name="connsiteX72" fmla="*/ 5390213 w 7820484"/>
              <a:gd name="connsiteY72" fmla="*/ 2635646 h 2970332"/>
              <a:gd name="connsiteX73" fmla="*/ 5169279 w 7820484"/>
              <a:gd name="connsiteY73" fmla="*/ 2691428 h 2970332"/>
              <a:gd name="connsiteX74" fmla="*/ 5071087 w 7820484"/>
              <a:gd name="connsiteY74" fmla="*/ 2733263 h 2970332"/>
              <a:gd name="connsiteX75" fmla="*/ 5034264 w 7820484"/>
              <a:gd name="connsiteY75" fmla="*/ 2747208 h 2970332"/>
              <a:gd name="connsiteX76" fmla="*/ 4825604 w 7820484"/>
              <a:gd name="connsiteY76" fmla="*/ 2775099 h 2970332"/>
              <a:gd name="connsiteX77" fmla="*/ 4690589 w 7820484"/>
              <a:gd name="connsiteY77" fmla="*/ 2872715 h 2970332"/>
              <a:gd name="connsiteX78" fmla="*/ 4604671 w 7820484"/>
              <a:gd name="connsiteY78" fmla="*/ 2956387 h 2970332"/>
              <a:gd name="connsiteX79" fmla="*/ 4592396 w 7820484"/>
              <a:gd name="connsiteY79" fmla="*/ 2872715 h 2970332"/>
              <a:gd name="connsiteX80" fmla="*/ 4555574 w 7820484"/>
              <a:gd name="connsiteY80" fmla="*/ 2858770 h 2970332"/>
              <a:gd name="connsiteX81" fmla="*/ 4481930 w 7820484"/>
              <a:gd name="connsiteY81" fmla="*/ 2942442 h 2970332"/>
              <a:gd name="connsiteX82" fmla="*/ 4396011 w 7820484"/>
              <a:gd name="connsiteY82" fmla="*/ 2970332 h 2970332"/>
              <a:gd name="connsiteX83" fmla="*/ 4248722 w 7820484"/>
              <a:gd name="connsiteY83" fmla="*/ 2872715 h 2970332"/>
              <a:gd name="connsiteX84" fmla="*/ 4199626 w 7820484"/>
              <a:gd name="connsiteY84" fmla="*/ 2789044 h 2970332"/>
              <a:gd name="connsiteX85" fmla="*/ 4138255 w 7820484"/>
              <a:gd name="connsiteY85" fmla="*/ 2816935 h 2970332"/>
              <a:gd name="connsiteX86" fmla="*/ 4076884 w 7820484"/>
              <a:gd name="connsiteY86" fmla="*/ 2816935 h 2970332"/>
              <a:gd name="connsiteX87" fmla="*/ 4064610 w 7820484"/>
              <a:gd name="connsiteY87" fmla="*/ 2775099 h 2970332"/>
              <a:gd name="connsiteX88" fmla="*/ 4015514 w 7820484"/>
              <a:gd name="connsiteY88" fmla="*/ 2691428 h 2970332"/>
              <a:gd name="connsiteX89" fmla="*/ 3917321 w 7820484"/>
              <a:gd name="connsiteY89" fmla="*/ 2719318 h 2970332"/>
              <a:gd name="connsiteX90" fmla="*/ 3880499 w 7820484"/>
              <a:gd name="connsiteY90" fmla="*/ 2733263 h 2970332"/>
              <a:gd name="connsiteX91" fmla="*/ 3684114 w 7820484"/>
              <a:gd name="connsiteY91" fmla="*/ 2872715 h 2970332"/>
              <a:gd name="connsiteX92" fmla="*/ 3561373 w 7820484"/>
              <a:gd name="connsiteY92" fmla="*/ 2844825 h 2970332"/>
              <a:gd name="connsiteX93" fmla="*/ 3475454 w 7820484"/>
              <a:gd name="connsiteY93" fmla="*/ 2663537 h 2970332"/>
              <a:gd name="connsiteX94" fmla="*/ 3144053 w 7820484"/>
              <a:gd name="connsiteY94" fmla="*/ 2761153 h 2970332"/>
              <a:gd name="connsiteX95" fmla="*/ 3107231 w 7820484"/>
              <a:gd name="connsiteY95" fmla="*/ 2802989 h 2970332"/>
              <a:gd name="connsiteX96" fmla="*/ 2972216 w 7820484"/>
              <a:gd name="connsiteY96" fmla="*/ 2844825 h 2970332"/>
              <a:gd name="connsiteX97" fmla="*/ 2751282 w 7820484"/>
              <a:gd name="connsiteY97" fmla="*/ 2900606 h 2970332"/>
              <a:gd name="connsiteX98" fmla="*/ 2579445 w 7820484"/>
              <a:gd name="connsiteY98" fmla="*/ 2928496 h 2970332"/>
              <a:gd name="connsiteX99" fmla="*/ 2677637 w 7820484"/>
              <a:gd name="connsiteY99" fmla="*/ 2747208 h 2970332"/>
              <a:gd name="connsiteX100" fmla="*/ 2714459 w 7820484"/>
              <a:gd name="connsiteY100" fmla="*/ 2677483 h 2970332"/>
              <a:gd name="connsiteX101" fmla="*/ 2739008 w 7820484"/>
              <a:gd name="connsiteY101" fmla="*/ 2635646 h 2970332"/>
              <a:gd name="connsiteX102" fmla="*/ 2751282 w 7820484"/>
              <a:gd name="connsiteY102" fmla="*/ 2593811 h 2970332"/>
              <a:gd name="connsiteX103" fmla="*/ 2628541 w 7820484"/>
              <a:gd name="connsiteY103" fmla="*/ 2538030 h 2970332"/>
              <a:gd name="connsiteX104" fmla="*/ 2395334 w 7820484"/>
              <a:gd name="connsiteY104" fmla="*/ 2510139 h 2970332"/>
              <a:gd name="connsiteX105" fmla="*/ 1720258 w 7820484"/>
              <a:gd name="connsiteY105" fmla="*/ 2524085 h 2970332"/>
              <a:gd name="connsiteX106" fmla="*/ 1622065 w 7820484"/>
              <a:gd name="connsiteY106" fmla="*/ 2593811 h 2970332"/>
              <a:gd name="connsiteX107" fmla="*/ 1487050 w 7820484"/>
              <a:gd name="connsiteY107" fmla="*/ 2719318 h 2970332"/>
              <a:gd name="connsiteX108" fmla="*/ 1401131 w 7820484"/>
              <a:gd name="connsiteY108" fmla="*/ 2789044 h 2970332"/>
              <a:gd name="connsiteX109" fmla="*/ 1352035 w 7820484"/>
              <a:gd name="connsiteY109" fmla="*/ 2886660 h 2970332"/>
              <a:gd name="connsiteX110" fmla="*/ 1315212 w 7820484"/>
              <a:gd name="connsiteY110" fmla="*/ 2928496 h 2970332"/>
              <a:gd name="connsiteX111" fmla="*/ 1278390 w 7820484"/>
              <a:gd name="connsiteY111" fmla="*/ 2858770 h 2970332"/>
              <a:gd name="connsiteX112" fmla="*/ 1266116 w 7820484"/>
              <a:gd name="connsiteY112" fmla="*/ 2802989 h 2970332"/>
              <a:gd name="connsiteX113" fmla="*/ 1229294 w 7820484"/>
              <a:gd name="connsiteY113" fmla="*/ 2607756 h 2970332"/>
              <a:gd name="connsiteX114" fmla="*/ 1155649 w 7820484"/>
              <a:gd name="connsiteY114" fmla="*/ 2398578 h 2970332"/>
              <a:gd name="connsiteX115" fmla="*/ 1118827 w 7820484"/>
              <a:gd name="connsiteY115" fmla="*/ 2328852 h 2970332"/>
              <a:gd name="connsiteX116" fmla="*/ 1094279 w 7820484"/>
              <a:gd name="connsiteY116" fmla="*/ 2300962 h 2970332"/>
              <a:gd name="connsiteX117" fmla="*/ 996086 w 7820484"/>
              <a:gd name="connsiteY117" fmla="*/ 2287017 h 2970332"/>
              <a:gd name="connsiteX118" fmla="*/ 971538 w 7820484"/>
              <a:gd name="connsiteY118" fmla="*/ 2259125 h 2970332"/>
              <a:gd name="connsiteX119" fmla="*/ 934716 w 7820484"/>
              <a:gd name="connsiteY119" fmla="*/ 2203345 h 2970332"/>
              <a:gd name="connsiteX120" fmla="*/ 897893 w 7820484"/>
              <a:gd name="connsiteY120" fmla="*/ 2189400 h 2970332"/>
              <a:gd name="connsiteX121" fmla="*/ 676960 w 7820484"/>
              <a:gd name="connsiteY121" fmla="*/ 2203345 h 2970332"/>
              <a:gd name="connsiteX122" fmla="*/ 652412 w 7820484"/>
              <a:gd name="connsiteY122" fmla="*/ 2036003 h 2970332"/>
              <a:gd name="connsiteX123" fmla="*/ 603315 w 7820484"/>
              <a:gd name="connsiteY123" fmla="*/ 2008111 h 2970332"/>
              <a:gd name="connsiteX124" fmla="*/ 480574 w 7820484"/>
              <a:gd name="connsiteY124" fmla="*/ 1966276 h 2970332"/>
              <a:gd name="connsiteX125" fmla="*/ 406930 w 7820484"/>
              <a:gd name="connsiteY125" fmla="*/ 1938386 h 2970332"/>
              <a:gd name="connsiteX126" fmla="*/ 492848 w 7820484"/>
              <a:gd name="connsiteY126" fmla="*/ 1882605 h 2970332"/>
              <a:gd name="connsiteX127" fmla="*/ 627863 w 7820484"/>
              <a:gd name="connsiteY127" fmla="*/ 1798934 h 2970332"/>
              <a:gd name="connsiteX128" fmla="*/ 566493 w 7820484"/>
              <a:gd name="connsiteY128" fmla="*/ 1784989 h 2970332"/>
              <a:gd name="connsiteX129" fmla="*/ 456026 w 7820484"/>
              <a:gd name="connsiteY129" fmla="*/ 1757098 h 2970332"/>
              <a:gd name="connsiteX130" fmla="*/ 382381 w 7820484"/>
              <a:gd name="connsiteY130" fmla="*/ 1743152 h 2970332"/>
              <a:gd name="connsiteX131" fmla="*/ 235092 w 7820484"/>
              <a:gd name="connsiteY131" fmla="*/ 1701317 h 2970332"/>
              <a:gd name="connsiteX132" fmla="*/ 149173 w 7820484"/>
              <a:gd name="connsiteY132" fmla="*/ 1617646 h 2970332"/>
              <a:gd name="connsiteX133" fmla="*/ 173722 w 7820484"/>
              <a:gd name="connsiteY133" fmla="*/ 1492139 h 2970332"/>
              <a:gd name="connsiteX134" fmla="*/ 235092 w 7820484"/>
              <a:gd name="connsiteY134" fmla="*/ 1422413 h 2970332"/>
              <a:gd name="connsiteX135" fmla="*/ 259640 w 7820484"/>
              <a:gd name="connsiteY135" fmla="*/ 1380577 h 2970332"/>
              <a:gd name="connsiteX136" fmla="*/ 210544 w 7820484"/>
              <a:gd name="connsiteY136" fmla="*/ 1296906 h 2970332"/>
              <a:gd name="connsiteX137" fmla="*/ 149173 w 7820484"/>
              <a:gd name="connsiteY137" fmla="*/ 1282961 h 2970332"/>
              <a:gd name="connsiteX138" fmla="*/ 14158 w 7820484"/>
              <a:gd name="connsiteY138" fmla="*/ 1241125 h 2970332"/>
              <a:gd name="connsiteX139" fmla="*/ 1884 w 7820484"/>
              <a:gd name="connsiteY139" fmla="*/ 1199289 h 2970332"/>
              <a:gd name="connsiteX140" fmla="*/ 185996 w 7820484"/>
              <a:gd name="connsiteY140" fmla="*/ 1143508 h 2970332"/>
              <a:gd name="connsiteX141" fmla="*/ 431478 w 7820484"/>
              <a:gd name="connsiteY141" fmla="*/ 1059837 h 2970332"/>
              <a:gd name="connsiteX142" fmla="*/ 247366 w 7820484"/>
              <a:gd name="connsiteY142" fmla="*/ 920385 h 2970332"/>
              <a:gd name="connsiteX143" fmla="*/ 185996 w 7820484"/>
              <a:gd name="connsiteY143" fmla="*/ 892494 h 2970332"/>
              <a:gd name="connsiteX144" fmla="*/ 75529 w 7820484"/>
              <a:gd name="connsiteY144" fmla="*/ 794878 h 2970332"/>
              <a:gd name="connsiteX145" fmla="*/ 50981 w 7820484"/>
              <a:gd name="connsiteY145" fmla="*/ 739097 h 2970332"/>
              <a:gd name="connsiteX146" fmla="*/ 112351 w 7820484"/>
              <a:gd name="connsiteY146" fmla="*/ 697262 h 2970332"/>
              <a:gd name="connsiteX147" fmla="*/ 161447 w 7820484"/>
              <a:gd name="connsiteY147" fmla="*/ 683316 h 2970332"/>
              <a:gd name="connsiteX148" fmla="*/ 247366 w 7820484"/>
              <a:gd name="connsiteY148" fmla="*/ 627535 h 2970332"/>
              <a:gd name="connsiteX149" fmla="*/ 321011 w 7820484"/>
              <a:gd name="connsiteY149" fmla="*/ 599645 h 2970332"/>
              <a:gd name="connsiteX150" fmla="*/ 357833 w 7820484"/>
              <a:gd name="connsiteY150" fmla="*/ 585700 h 2970332"/>
              <a:gd name="connsiteX151" fmla="*/ 394655 w 7820484"/>
              <a:gd name="connsiteY151" fmla="*/ 543864 h 2970332"/>
              <a:gd name="connsiteX152" fmla="*/ 406930 w 7820484"/>
              <a:gd name="connsiteY152" fmla="*/ 502028 h 2970332"/>
              <a:gd name="connsiteX153" fmla="*/ 480574 w 7820484"/>
              <a:gd name="connsiteY153" fmla="*/ 418357 h 2970332"/>
              <a:gd name="connsiteX154" fmla="*/ 529671 w 7820484"/>
              <a:gd name="connsiteY154" fmla="*/ 348631 h 2970332"/>
              <a:gd name="connsiteX155" fmla="*/ 603315 w 7820484"/>
              <a:gd name="connsiteY155" fmla="*/ 320741 h 2970332"/>
              <a:gd name="connsiteX156" fmla="*/ 578767 w 7820484"/>
              <a:gd name="connsiteY156" fmla="*/ 264959 h 2970332"/>
              <a:gd name="connsiteX157" fmla="*/ 897893 w 7820484"/>
              <a:gd name="connsiteY157" fmla="*/ 251014 h 2970332"/>
              <a:gd name="connsiteX158" fmla="*/ 1069731 w 7820484"/>
              <a:gd name="connsiteY158" fmla="*/ 237069 h 2970332"/>
              <a:gd name="connsiteX159" fmla="*/ 1180197 w 7820484"/>
              <a:gd name="connsiteY159" fmla="*/ 209179 h 2970332"/>
              <a:gd name="connsiteX160" fmla="*/ 1217020 w 7820484"/>
              <a:gd name="connsiteY160" fmla="*/ 195234 h 2970332"/>
              <a:gd name="connsiteX161" fmla="*/ 1253842 w 7820484"/>
              <a:gd name="connsiteY161" fmla="*/ 167343 h 2970332"/>
              <a:gd name="connsiteX162" fmla="*/ 1364309 w 7820484"/>
              <a:gd name="connsiteY162" fmla="*/ 153397 h 2970332"/>
              <a:gd name="connsiteX163" fmla="*/ 1401131 w 7820484"/>
              <a:gd name="connsiteY163" fmla="*/ 111562 h 2970332"/>
              <a:gd name="connsiteX164" fmla="*/ 1425679 w 7820484"/>
              <a:gd name="connsiteY164" fmla="*/ 69727 h 2970332"/>
              <a:gd name="connsiteX165" fmla="*/ 1462502 w 7820484"/>
              <a:gd name="connsiteY165" fmla="*/ 55781 h 2970332"/>
              <a:gd name="connsiteX166" fmla="*/ 1511598 w 7820484"/>
              <a:gd name="connsiteY166" fmla="*/ 69727 h 2970332"/>
              <a:gd name="connsiteX167" fmla="*/ 1585243 w 7820484"/>
              <a:gd name="connsiteY167" fmla="*/ 97617 h 2970332"/>
              <a:gd name="connsiteX168" fmla="*/ 1683436 w 7820484"/>
              <a:gd name="connsiteY168" fmla="*/ 181288 h 2970332"/>
              <a:gd name="connsiteX169" fmla="*/ 1720258 w 7820484"/>
              <a:gd name="connsiteY169" fmla="*/ 209179 h 2970332"/>
              <a:gd name="connsiteX170" fmla="*/ 1818451 w 7820484"/>
              <a:gd name="connsiteY170" fmla="*/ 278904 h 2970332"/>
              <a:gd name="connsiteX171" fmla="*/ 1855273 w 7820484"/>
              <a:gd name="connsiteY171" fmla="*/ 264959 h 2970332"/>
              <a:gd name="connsiteX172" fmla="*/ 1879821 w 7820484"/>
              <a:gd name="connsiteY172" fmla="*/ 209179 h 2970332"/>
              <a:gd name="connsiteX173" fmla="*/ 1916644 w 7820484"/>
              <a:gd name="connsiteY173" fmla="*/ 153397 h 2970332"/>
              <a:gd name="connsiteX174" fmla="*/ 1965740 w 7820484"/>
              <a:gd name="connsiteY174" fmla="*/ 125507 h 2970332"/>
              <a:gd name="connsiteX175" fmla="*/ 2002562 w 7820484"/>
              <a:gd name="connsiteY175" fmla="*/ 153397 h 2970332"/>
              <a:gd name="connsiteX176" fmla="*/ 2174400 w 7820484"/>
              <a:gd name="connsiteY176" fmla="*/ 111562 h 2970332"/>
              <a:gd name="connsiteX177" fmla="*/ 2358511 w 7820484"/>
              <a:gd name="connsiteY177" fmla="*/ 125507 h 2970332"/>
              <a:gd name="connsiteX178" fmla="*/ 2395334 w 7820484"/>
              <a:gd name="connsiteY178" fmla="*/ 167343 h 2970332"/>
              <a:gd name="connsiteX179" fmla="*/ 2468978 w 7820484"/>
              <a:gd name="connsiteY179" fmla="*/ 223124 h 2970332"/>
              <a:gd name="connsiteX180" fmla="*/ 2591719 w 7820484"/>
              <a:gd name="connsiteY180" fmla="*/ 209179 h 2970332"/>
              <a:gd name="connsiteX181" fmla="*/ 2972216 w 7820484"/>
              <a:gd name="connsiteY181" fmla="*/ 97617 h 2970332"/>
              <a:gd name="connsiteX182" fmla="*/ 3082683 w 7820484"/>
              <a:gd name="connsiteY182" fmla="*/ 83672 h 2970332"/>
              <a:gd name="connsiteX183" fmla="*/ 3168601 w 7820484"/>
              <a:gd name="connsiteY183" fmla="*/ 27891 h 2970332"/>
              <a:gd name="connsiteX184" fmla="*/ 3303616 w 7820484"/>
              <a:gd name="connsiteY184" fmla="*/ 41836 h 2970332"/>
              <a:gd name="connsiteX185" fmla="*/ 3352713 w 7820484"/>
              <a:gd name="connsiteY185" fmla="*/ 69727 h 2970332"/>
              <a:gd name="connsiteX186" fmla="*/ 3487728 w 7820484"/>
              <a:gd name="connsiteY186" fmla="*/ 139452 h 2970332"/>
              <a:gd name="connsiteX187" fmla="*/ 3610469 w 7820484"/>
              <a:gd name="connsiteY187" fmla="*/ 125507 h 2970332"/>
              <a:gd name="connsiteX188" fmla="*/ 3708662 w 7820484"/>
              <a:gd name="connsiteY188" fmla="*/ 83672 h 2970332"/>
              <a:gd name="connsiteX189" fmla="*/ 3966418 w 7820484"/>
              <a:gd name="connsiteY189" fmla="*/ 69727 h 2970332"/>
              <a:gd name="connsiteX190" fmla="*/ 4015514 w 7820484"/>
              <a:gd name="connsiteY190" fmla="*/ 55781 h 2970332"/>
              <a:gd name="connsiteX191" fmla="*/ 4052336 w 7820484"/>
              <a:gd name="connsiteY191" fmla="*/ 41836 h 2970332"/>
              <a:gd name="connsiteX192" fmla="*/ 4113707 w 7820484"/>
              <a:gd name="connsiteY192" fmla="*/ 27891 h 2970332"/>
              <a:gd name="connsiteX193" fmla="*/ 4236448 w 7820484"/>
              <a:gd name="connsiteY193" fmla="*/ 0 h 297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7820484" h="2970332">
                <a:moveTo>
                  <a:pt x="4236448" y="0"/>
                </a:moveTo>
                <a:cubicBezTo>
                  <a:pt x="4265087" y="9297"/>
                  <a:pt x="4296218" y="11686"/>
                  <a:pt x="4322366" y="27891"/>
                </a:cubicBezTo>
                <a:cubicBezTo>
                  <a:pt x="4395275" y="73074"/>
                  <a:pt x="4352516" y="80151"/>
                  <a:pt x="4396011" y="139452"/>
                </a:cubicBezTo>
                <a:cubicBezTo>
                  <a:pt x="4405455" y="152328"/>
                  <a:pt x="4422403" y="155492"/>
                  <a:pt x="4432833" y="167343"/>
                </a:cubicBezTo>
                <a:cubicBezTo>
                  <a:pt x="4436813" y="171865"/>
                  <a:pt x="4477697" y="241637"/>
                  <a:pt x="4494204" y="251014"/>
                </a:cubicBezTo>
                <a:cubicBezTo>
                  <a:pt x="4509292" y="259585"/>
                  <a:pt x="4526935" y="260311"/>
                  <a:pt x="4543300" y="264959"/>
                </a:cubicBezTo>
                <a:cubicBezTo>
                  <a:pt x="4563757" y="260311"/>
                  <a:pt x="4585138" y="259337"/>
                  <a:pt x="4604671" y="251014"/>
                </a:cubicBezTo>
                <a:cubicBezTo>
                  <a:pt x="4616850" y="245825"/>
                  <a:pt x="4687469" y="183821"/>
                  <a:pt x="4690589" y="181288"/>
                </a:cubicBezTo>
                <a:cubicBezTo>
                  <a:pt x="4721407" y="156278"/>
                  <a:pt x="4740548" y="143017"/>
                  <a:pt x="4776508" y="125507"/>
                </a:cubicBezTo>
                <a:cubicBezTo>
                  <a:pt x="4788400" y="119717"/>
                  <a:pt x="4801056" y="116210"/>
                  <a:pt x="4813330" y="111562"/>
                </a:cubicBezTo>
                <a:cubicBezTo>
                  <a:pt x="4822501" y="114166"/>
                  <a:pt x="4886671" y="130878"/>
                  <a:pt x="4899249" y="139452"/>
                </a:cubicBezTo>
                <a:cubicBezTo>
                  <a:pt x="4937583" y="165585"/>
                  <a:pt x="4907634" y="176773"/>
                  <a:pt x="4960620" y="181288"/>
                </a:cubicBezTo>
                <a:cubicBezTo>
                  <a:pt x="5111797" y="194170"/>
                  <a:pt x="5263381" y="199882"/>
                  <a:pt x="5414762" y="209179"/>
                </a:cubicBezTo>
                <a:cubicBezTo>
                  <a:pt x="5431127" y="223124"/>
                  <a:pt x="5450762" y="233159"/>
                  <a:pt x="5463858" y="251014"/>
                </a:cubicBezTo>
                <a:cubicBezTo>
                  <a:pt x="5472140" y="262307"/>
                  <a:pt x="5468955" y="280620"/>
                  <a:pt x="5476132" y="292850"/>
                </a:cubicBezTo>
                <a:cubicBezTo>
                  <a:pt x="5485760" y="309260"/>
                  <a:pt x="5500680" y="320741"/>
                  <a:pt x="5512954" y="334686"/>
                </a:cubicBezTo>
                <a:cubicBezTo>
                  <a:pt x="5549776" y="330038"/>
                  <a:pt x="5587194" y="329560"/>
                  <a:pt x="5623421" y="320741"/>
                </a:cubicBezTo>
                <a:cubicBezTo>
                  <a:pt x="5644964" y="315495"/>
                  <a:pt x="5664162" y="301640"/>
                  <a:pt x="5684792" y="292850"/>
                </a:cubicBezTo>
                <a:cubicBezTo>
                  <a:pt x="5696906" y="287689"/>
                  <a:pt x="5709340" y="283553"/>
                  <a:pt x="5721614" y="278904"/>
                </a:cubicBezTo>
                <a:cubicBezTo>
                  <a:pt x="5759776" y="246386"/>
                  <a:pt x="5778821" y="217623"/>
                  <a:pt x="5832081" y="223124"/>
                </a:cubicBezTo>
                <a:cubicBezTo>
                  <a:pt x="5857850" y="225786"/>
                  <a:pt x="5881177" y="241717"/>
                  <a:pt x="5905725" y="251014"/>
                </a:cubicBezTo>
                <a:cubicBezTo>
                  <a:pt x="5913908" y="264959"/>
                  <a:pt x="5919073" y="281943"/>
                  <a:pt x="5930273" y="292850"/>
                </a:cubicBezTo>
                <a:cubicBezTo>
                  <a:pt x="5973990" y="335424"/>
                  <a:pt x="5991211" y="334563"/>
                  <a:pt x="6040740" y="348631"/>
                </a:cubicBezTo>
                <a:cubicBezTo>
                  <a:pt x="6089836" y="343983"/>
                  <a:pt x="6139143" y="341629"/>
                  <a:pt x="6188029" y="334686"/>
                </a:cubicBezTo>
                <a:cubicBezTo>
                  <a:pt x="6204769" y="332308"/>
                  <a:pt x="6220851" y="325783"/>
                  <a:pt x="6237126" y="320741"/>
                </a:cubicBezTo>
                <a:cubicBezTo>
                  <a:pt x="6397670" y="270995"/>
                  <a:pt x="6261070" y="310454"/>
                  <a:pt x="6372141" y="278904"/>
                </a:cubicBezTo>
                <a:cubicBezTo>
                  <a:pt x="6421237" y="283553"/>
                  <a:pt x="6471121" y="281873"/>
                  <a:pt x="6519430" y="292850"/>
                </a:cubicBezTo>
                <a:cubicBezTo>
                  <a:pt x="6655785" y="323835"/>
                  <a:pt x="6444169" y="325295"/>
                  <a:pt x="6605349" y="334686"/>
                </a:cubicBezTo>
                <a:cubicBezTo>
                  <a:pt x="6748417" y="343021"/>
                  <a:pt x="6891744" y="343983"/>
                  <a:pt x="7034942" y="348631"/>
                </a:cubicBezTo>
                <a:cubicBezTo>
                  <a:pt x="7128171" y="454549"/>
                  <a:pt x="6942615" y="256135"/>
                  <a:pt x="7280424" y="390466"/>
                </a:cubicBezTo>
                <a:cubicBezTo>
                  <a:pt x="7304848" y="400178"/>
                  <a:pt x="7290619" y="449676"/>
                  <a:pt x="7304972" y="474138"/>
                </a:cubicBezTo>
                <a:lnTo>
                  <a:pt x="7354069" y="557810"/>
                </a:lnTo>
                <a:lnTo>
                  <a:pt x="7378617" y="599645"/>
                </a:lnTo>
                <a:cubicBezTo>
                  <a:pt x="7391102" y="656386"/>
                  <a:pt x="7387931" y="659117"/>
                  <a:pt x="7415439" y="711207"/>
                </a:cubicBezTo>
                <a:cubicBezTo>
                  <a:pt x="7430619" y="739950"/>
                  <a:pt x="7464535" y="794878"/>
                  <a:pt x="7464535" y="794878"/>
                </a:cubicBezTo>
                <a:cubicBezTo>
                  <a:pt x="7468627" y="808823"/>
                  <a:pt x="7476809" y="822014"/>
                  <a:pt x="7476809" y="836714"/>
                </a:cubicBezTo>
                <a:cubicBezTo>
                  <a:pt x="7476809" y="882006"/>
                  <a:pt x="7440642" y="945283"/>
                  <a:pt x="7476809" y="990111"/>
                </a:cubicBezTo>
                <a:cubicBezTo>
                  <a:pt x="7509050" y="1030071"/>
                  <a:pt x="7565813" y="1035450"/>
                  <a:pt x="7599550" y="1073782"/>
                </a:cubicBezTo>
                <a:cubicBezTo>
                  <a:pt x="7607733" y="1083079"/>
                  <a:pt x="7614176" y="1094908"/>
                  <a:pt x="7624098" y="1101673"/>
                </a:cubicBezTo>
                <a:cubicBezTo>
                  <a:pt x="7635193" y="1109236"/>
                  <a:pt x="7648647" y="1110970"/>
                  <a:pt x="7660921" y="1115618"/>
                </a:cubicBezTo>
                <a:cubicBezTo>
                  <a:pt x="7680418" y="1182073"/>
                  <a:pt x="7671068" y="1191778"/>
                  <a:pt x="7710017" y="1227180"/>
                </a:cubicBezTo>
                <a:cubicBezTo>
                  <a:pt x="7721536" y="1237650"/>
                  <a:pt x="7734566" y="1245773"/>
                  <a:pt x="7746840" y="1255070"/>
                </a:cubicBezTo>
                <a:cubicBezTo>
                  <a:pt x="7720179" y="1376231"/>
                  <a:pt x="7693591" y="1415334"/>
                  <a:pt x="7771388" y="1547920"/>
                </a:cubicBezTo>
                <a:lnTo>
                  <a:pt x="7820484" y="1631591"/>
                </a:lnTo>
                <a:cubicBezTo>
                  <a:pt x="7808210" y="1636239"/>
                  <a:pt x="7793764" y="1636354"/>
                  <a:pt x="7783662" y="1645536"/>
                </a:cubicBezTo>
                <a:cubicBezTo>
                  <a:pt x="7757138" y="1669644"/>
                  <a:pt x="7742066" y="1745478"/>
                  <a:pt x="7734565" y="1771043"/>
                </a:cubicBezTo>
                <a:lnTo>
                  <a:pt x="7722291" y="1812879"/>
                </a:lnTo>
                <a:lnTo>
                  <a:pt x="7710017" y="1854714"/>
                </a:lnTo>
                <a:cubicBezTo>
                  <a:pt x="7705926" y="1933737"/>
                  <a:pt x="7712857" y="2014509"/>
                  <a:pt x="7697743" y="2091783"/>
                </a:cubicBezTo>
                <a:cubicBezTo>
                  <a:pt x="7694937" y="2106132"/>
                  <a:pt x="7672155" y="2098435"/>
                  <a:pt x="7660921" y="2105728"/>
                </a:cubicBezTo>
                <a:cubicBezTo>
                  <a:pt x="7643160" y="2117259"/>
                  <a:pt x="7627356" y="2132439"/>
                  <a:pt x="7611824" y="2147564"/>
                </a:cubicBezTo>
                <a:cubicBezTo>
                  <a:pt x="7598645" y="2160399"/>
                  <a:pt x="7589127" y="2177937"/>
                  <a:pt x="7575002" y="2189400"/>
                </a:cubicBezTo>
                <a:cubicBezTo>
                  <a:pt x="7560113" y="2201483"/>
                  <a:pt x="7541131" y="2205759"/>
                  <a:pt x="7525906" y="2217290"/>
                </a:cubicBezTo>
                <a:cubicBezTo>
                  <a:pt x="7516277" y="2224583"/>
                  <a:pt x="7512846" y="2243598"/>
                  <a:pt x="7501358" y="2245180"/>
                </a:cubicBezTo>
                <a:cubicBezTo>
                  <a:pt x="7375185" y="2262556"/>
                  <a:pt x="7247693" y="2263774"/>
                  <a:pt x="7120861" y="2273071"/>
                </a:cubicBezTo>
                <a:cubicBezTo>
                  <a:pt x="7028300" y="2308127"/>
                  <a:pt x="7142400" y="2260836"/>
                  <a:pt x="7047217" y="2314907"/>
                </a:cubicBezTo>
                <a:cubicBezTo>
                  <a:pt x="7035644" y="2321480"/>
                  <a:pt x="7022668" y="2324204"/>
                  <a:pt x="7010394" y="2328852"/>
                </a:cubicBezTo>
                <a:cubicBezTo>
                  <a:pt x="6998120" y="2338149"/>
                  <a:pt x="6987130" y="2350140"/>
                  <a:pt x="6973572" y="2356742"/>
                </a:cubicBezTo>
                <a:cubicBezTo>
                  <a:pt x="6958067" y="2364292"/>
                  <a:pt x="6940479" y="2364627"/>
                  <a:pt x="6924475" y="2370687"/>
                </a:cubicBezTo>
                <a:cubicBezTo>
                  <a:pt x="6879045" y="2387893"/>
                  <a:pt x="6832790" y="2403302"/>
                  <a:pt x="6789460" y="2426469"/>
                </a:cubicBezTo>
                <a:cubicBezTo>
                  <a:pt x="6762765" y="2440742"/>
                  <a:pt x="6741300" y="2465360"/>
                  <a:pt x="6715816" y="2482249"/>
                </a:cubicBezTo>
                <a:cubicBezTo>
                  <a:pt x="6649267" y="2526354"/>
                  <a:pt x="6655162" y="2520394"/>
                  <a:pt x="6593075" y="2538030"/>
                </a:cubicBezTo>
                <a:cubicBezTo>
                  <a:pt x="6548070" y="2533382"/>
                  <a:pt x="6502854" y="2530870"/>
                  <a:pt x="6458059" y="2524085"/>
                </a:cubicBezTo>
                <a:cubicBezTo>
                  <a:pt x="6441338" y="2521551"/>
                  <a:pt x="6425807" y="2509105"/>
                  <a:pt x="6408963" y="2510139"/>
                </a:cubicBezTo>
                <a:cubicBezTo>
                  <a:pt x="6273589" y="2518453"/>
                  <a:pt x="6138933" y="2538031"/>
                  <a:pt x="6003918" y="2551976"/>
                </a:cubicBezTo>
                <a:cubicBezTo>
                  <a:pt x="5983461" y="2556624"/>
                  <a:pt x="5962675" y="2559685"/>
                  <a:pt x="5942547" y="2565921"/>
                </a:cubicBezTo>
                <a:cubicBezTo>
                  <a:pt x="5917583" y="2573656"/>
                  <a:pt x="5894672" y="2591149"/>
                  <a:pt x="5868903" y="2593811"/>
                </a:cubicBezTo>
                <a:cubicBezTo>
                  <a:pt x="5848127" y="2595957"/>
                  <a:pt x="5827989" y="2584514"/>
                  <a:pt x="5807532" y="2579866"/>
                </a:cubicBezTo>
                <a:cubicBezTo>
                  <a:pt x="5795258" y="2570569"/>
                  <a:pt x="5785462" y="2551976"/>
                  <a:pt x="5770710" y="2551976"/>
                </a:cubicBezTo>
                <a:cubicBezTo>
                  <a:pt x="5694368" y="2551976"/>
                  <a:pt x="5712155" y="2582479"/>
                  <a:pt x="5660243" y="2607756"/>
                </a:cubicBezTo>
                <a:cubicBezTo>
                  <a:pt x="5644738" y="2615306"/>
                  <a:pt x="5627513" y="2617053"/>
                  <a:pt x="5611147" y="2621701"/>
                </a:cubicBezTo>
                <a:cubicBezTo>
                  <a:pt x="5586599" y="2635646"/>
                  <a:pt x="5564629" y="2658796"/>
                  <a:pt x="5537503" y="2663537"/>
                </a:cubicBezTo>
                <a:cubicBezTo>
                  <a:pt x="5520293" y="2666544"/>
                  <a:pt x="5415513" y="2641395"/>
                  <a:pt x="5390213" y="2635646"/>
                </a:cubicBezTo>
                <a:cubicBezTo>
                  <a:pt x="5316568" y="2654241"/>
                  <a:pt x="5242126" y="2669145"/>
                  <a:pt x="5169279" y="2691428"/>
                </a:cubicBezTo>
                <a:cubicBezTo>
                  <a:pt x="5135524" y="2701753"/>
                  <a:pt x="5103939" y="2719691"/>
                  <a:pt x="5071087" y="2733263"/>
                </a:cubicBezTo>
                <a:cubicBezTo>
                  <a:pt x="5058928" y="2738287"/>
                  <a:pt x="5047059" y="2745028"/>
                  <a:pt x="5034264" y="2747208"/>
                </a:cubicBezTo>
                <a:cubicBezTo>
                  <a:pt x="4965006" y="2759012"/>
                  <a:pt x="4895157" y="2765802"/>
                  <a:pt x="4825604" y="2775099"/>
                </a:cubicBezTo>
                <a:cubicBezTo>
                  <a:pt x="4789341" y="2799819"/>
                  <a:pt x="4721748" y="2844395"/>
                  <a:pt x="4690589" y="2872715"/>
                </a:cubicBezTo>
                <a:cubicBezTo>
                  <a:pt x="4541752" y="3007996"/>
                  <a:pt x="4717675" y="2870792"/>
                  <a:pt x="4604671" y="2956387"/>
                </a:cubicBezTo>
                <a:cubicBezTo>
                  <a:pt x="4600579" y="2928497"/>
                  <a:pt x="4604744" y="2897265"/>
                  <a:pt x="4592396" y="2872715"/>
                </a:cubicBezTo>
                <a:cubicBezTo>
                  <a:pt x="4585977" y="2859952"/>
                  <a:pt x="4566884" y="2851632"/>
                  <a:pt x="4555574" y="2858770"/>
                </a:cubicBezTo>
                <a:cubicBezTo>
                  <a:pt x="4525227" y="2877926"/>
                  <a:pt x="4514865" y="2929969"/>
                  <a:pt x="4481930" y="2942442"/>
                </a:cubicBezTo>
                <a:cubicBezTo>
                  <a:pt x="4429104" y="2962448"/>
                  <a:pt x="4457659" y="2952822"/>
                  <a:pt x="4396011" y="2970332"/>
                </a:cubicBezTo>
                <a:cubicBezTo>
                  <a:pt x="4282443" y="2938075"/>
                  <a:pt x="4311099" y="2970160"/>
                  <a:pt x="4248722" y="2872715"/>
                </a:cubicBezTo>
                <a:cubicBezTo>
                  <a:pt x="4231370" y="2845607"/>
                  <a:pt x="4199626" y="2789044"/>
                  <a:pt x="4199626" y="2789044"/>
                </a:cubicBezTo>
                <a:cubicBezTo>
                  <a:pt x="4179168" y="2798341"/>
                  <a:pt x="4156184" y="2802385"/>
                  <a:pt x="4138255" y="2816935"/>
                </a:cubicBezTo>
                <a:cubicBezTo>
                  <a:pt x="4088414" y="2857383"/>
                  <a:pt x="4142569" y="2891562"/>
                  <a:pt x="4076884" y="2816935"/>
                </a:cubicBezTo>
                <a:cubicBezTo>
                  <a:pt x="4072793" y="2802990"/>
                  <a:pt x="4070894" y="2787948"/>
                  <a:pt x="4064610" y="2775099"/>
                </a:cubicBezTo>
                <a:cubicBezTo>
                  <a:pt x="4050283" y="2745797"/>
                  <a:pt x="4015514" y="2691428"/>
                  <a:pt x="4015514" y="2691428"/>
                </a:cubicBezTo>
                <a:cubicBezTo>
                  <a:pt x="3982783" y="2700725"/>
                  <a:pt x="3949871" y="2709233"/>
                  <a:pt x="3917321" y="2719318"/>
                </a:cubicBezTo>
                <a:cubicBezTo>
                  <a:pt x="3904839" y="2723186"/>
                  <a:pt x="3891470" y="2725473"/>
                  <a:pt x="3880499" y="2733263"/>
                </a:cubicBezTo>
                <a:cubicBezTo>
                  <a:pt x="3671019" y="2882012"/>
                  <a:pt x="3790162" y="2832553"/>
                  <a:pt x="3684114" y="2872715"/>
                </a:cubicBezTo>
                <a:cubicBezTo>
                  <a:pt x="3643200" y="2863418"/>
                  <a:pt x="3592659" y="2876189"/>
                  <a:pt x="3561373" y="2844825"/>
                </a:cubicBezTo>
                <a:cubicBezTo>
                  <a:pt x="3516076" y="2799416"/>
                  <a:pt x="3532539" y="2685987"/>
                  <a:pt x="3475454" y="2663537"/>
                </a:cubicBezTo>
                <a:cubicBezTo>
                  <a:pt x="3414467" y="2639551"/>
                  <a:pt x="3225792" y="2726328"/>
                  <a:pt x="3144053" y="2761153"/>
                </a:cubicBezTo>
                <a:cubicBezTo>
                  <a:pt x="3131779" y="2775099"/>
                  <a:pt x="3123185" y="2795220"/>
                  <a:pt x="3107231" y="2802989"/>
                </a:cubicBezTo>
                <a:cubicBezTo>
                  <a:pt x="3064354" y="2823867"/>
                  <a:pt x="3017070" y="2830265"/>
                  <a:pt x="2972216" y="2844825"/>
                </a:cubicBezTo>
                <a:cubicBezTo>
                  <a:pt x="2860233" y="2881176"/>
                  <a:pt x="3024441" y="2856270"/>
                  <a:pt x="2751282" y="2900606"/>
                </a:cubicBezTo>
                <a:lnTo>
                  <a:pt x="2579445" y="2928496"/>
                </a:lnTo>
                <a:cubicBezTo>
                  <a:pt x="2644067" y="2781657"/>
                  <a:pt x="2584850" y="2905341"/>
                  <a:pt x="2677637" y="2747208"/>
                </a:cubicBezTo>
                <a:cubicBezTo>
                  <a:pt x="2690871" y="2724656"/>
                  <a:pt x="2701816" y="2700468"/>
                  <a:pt x="2714459" y="2677483"/>
                </a:cubicBezTo>
                <a:cubicBezTo>
                  <a:pt x="2722278" y="2663270"/>
                  <a:pt x="2730825" y="2649592"/>
                  <a:pt x="2739008" y="2635646"/>
                </a:cubicBezTo>
                <a:cubicBezTo>
                  <a:pt x="2743100" y="2621701"/>
                  <a:pt x="2753410" y="2608311"/>
                  <a:pt x="2751282" y="2593811"/>
                </a:cubicBezTo>
                <a:cubicBezTo>
                  <a:pt x="2741296" y="2525739"/>
                  <a:pt x="2667895" y="2542998"/>
                  <a:pt x="2628541" y="2538030"/>
                </a:cubicBezTo>
                <a:lnTo>
                  <a:pt x="2395334" y="2510139"/>
                </a:lnTo>
                <a:lnTo>
                  <a:pt x="1720258" y="2524085"/>
                </a:lnTo>
                <a:cubicBezTo>
                  <a:pt x="1681834" y="2528242"/>
                  <a:pt x="1654181" y="2569486"/>
                  <a:pt x="1622065" y="2593811"/>
                </a:cubicBezTo>
                <a:cubicBezTo>
                  <a:pt x="1415217" y="2750485"/>
                  <a:pt x="1628171" y="2588136"/>
                  <a:pt x="1487050" y="2719318"/>
                </a:cubicBezTo>
                <a:cubicBezTo>
                  <a:pt x="1459811" y="2744640"/>
                  <a:pt x="1429771" y="2765802"/>
                  <a:pt x="1401131" y="2789044"/>
                </a:cubicBezTo>
                <a:cubicBezTo>
                  <a:pt x="1384766" y="2821583"/>
                  <a:pt x="1370951" y="2855958"/>
                  <a:pt x="1352035" y="2886660"/>
                </a:cubicBezTo>
                <a:cubicBezTo>
                  <a:pt x="1342081" y="2902817"/>
                  <a:pt x="1331680" y="2934732"/>
                  <a:pt x="1315212" y="2928496"/>
                </a:cubicBezTo>
                <a:cubicBezTo>
                  <a:pt x="1292580" y="2919925"/>
                  <a:pt x="1290664" y="2882012"/>
                  <a:pt x="1278390" y="2858770"/>
                </a:cubicBezTo>
                <a:cubicBezTo>
                  <a:pt x="1274299" y="2840176"/>
                  <a:pt x="1269776" y="2821699"/>
                  <a:pt x="1266116" y="2802989"/>
                </a:cubicBezTo>
                <a:cubicBezTo>
                  <a:pt x="1253409" y="2738019"/>
                  <a:pt x="1243502" y="2672323"/>
                  <a:pt x="1229294" y="2607756"/>
                </a:cubicBezTo>
                <a:cubicBezTo>
                  <a:pt x="1215434" y="2544768"/>
                  <a:pt x="1178767" y="2451107"/>
                  <a:pt x="1155649" y="2398578"/>
                </a:cubicBezTo>
                <a:cubicBezTo>
                  <a:pt x="1144981" y="2374335"/>
                  <a:pt x="1132694" y="2350908"/>
                  <a:pt x="1118827" y="2328852"/>
                </a:cubicBezTo>
                <a:cubicBezTo>
                  <a:pt x="1112101" y="2318154"/>
                  <a:pt x="1105363" y="2304740"/>
                  <a:pt x="1094279" y="2300962"/>
                </a:cubicBezTo>
                <a:cubicBezTo>
                  <a:pt x="1062685" y="2290193"/>
                  <a:pt x="1028818" y="2291665"/>
                  <a:pt x="996086" y="2287017"/>
                </a:cubicBezTo>
                <a:cubicBezTo>
                  <a:pt x="987903" y="2277720"/>
                  <a:pt x="978946" y="2269226"/>
                  <a:pt x="971538" y="2259125"/>
                </a:cubicBezTo>
                <a:cubicBezTo>
                  <a:pt x="958442" y="2241270"/>
                  <a:pt x="950431" y="2218224"/>
                  <a:pt x="934716" y="2203345"/>
                </a:cubicBezTo>
                <a:cubicBezTo>
                  <a:pt x="924777" y="2193935"/>
                  <a:pt x="910168" y="2194048"/>
                  <a:pt x="897893" y="2189400"/>
                </a:cubicBezTo>
                <a:cubicBezTo>
                  <a:pt x="881124" y="2193210"/>
                  <a:pt x="707205" y="2248017"/>
                  <a:pt x="676960" y="2203345"/>
                </a:cubicBezTo>
                <a:cubicBezTo>
                  <a:pt x="646612" y="2158522"/>
                  <a:pt x="672019" y="2087981"/>
                  <a:pt x="652412" y="2036003"/>
                </a:cubicBezTo>
                <a:cubicBezTo>
                  <a:pt x="645204" y="2016895"/>
                  <a:pt x="620035" y="2016555"/>
                  <a:pt x="603315" y="2008111"/>
                </a:cubicBezTo>
                <a:cubicBezTo>
                  <a:pt x="506360" y="1959153"/>
                  <a:pt x="578903" y="1996744"/>
                  <a:pt x="480574" y="1966276"/>
                </a:cubicBezTo>
                <a:cubicBezTo>
                  <a:pt x="455610" y="1958541"/>
                  <a:pt x="406930" y="1938386"/>
                  <a:pt x="406930" y="1938386"/>
                </a:cubicBezTo>
                <a:cubicBezTo>
                  <a:pt x="435569" y="1919793"/>
                  <a:pt x="463743" y="1900241"/>
                  <a:pt x="492848" y="1882605"/>
                </a:cubicBezTo>
                <a:cubicBezTo>
                  <a:pt x="632080" y="1798237"/>
                  <a:pt x="549368" y="1858389"/>
                  <a:pt x="627863" y="1798934"/>
                </a:cubicBezTo>
                <a:lnTo>
                  <a:pt x="566493" y="1784989"/>
                </a:lnTo>
                <a:cubicBezTo>
                  <a:pt x="529609" y="1776009"/>
                  <a:pt x="493014" y="1765503"/>
                  <a:pt x="456026" y="1757098"/>
                </a:cubicBezTo>
                <a:cubicBezTo>
                  <a:pt x="431622" y="1751553"/>
                  <a:pt x="406675" y="1749286"/>
                  <a:pt x="382381" y="1743152"/>
                </a:cubicBezTo>
                <a:cubicBezTo>
                  <a:pt x="332979" y="1730679"/>
                  <a:pt x="235092" y="1701317"/>
                  <a:pt x="235092" y="1701317"/>
                </a:cubicBezTo>
                <a:cubicBezTo>
                  <a:pt x="231209" y="1698008"/>
                  <a:pt x="150312" y="1633184"/>
                  <a:pt x="149173" y="1617646"/>
                </a:cubicBezTo>
                <a:cubicBezTo>
                  <a:pt x="146041" y="1574938"/>
                  <a:pt x="156852" y="1530471"/>
                  <a:pt x="173722" y="1492139"/>
                </a:cubicBezTo>
                <a:cubicBezTo>
                  <a:pt x="186660" y="1462740"/>
                  <a:pt x="219044" y="1449761"/>
                  <a:pt x="235092" y="1422413"/>
                </a:cubicBezTo>
                <a:lnTo>
                  <a:pt x="259640" y="1380577"/>
                </a:lnTo>
                <a:cubicBezTo>
                  <a:pt x="243275" y="1352687"/>
                  <a:pt x="233833" y="1317485"/>
                  <a:pt x="210544" y="1296906"/>
                </a:cubicBezTo>
                <a:cubicBezTo>
                  <a:pt x="194076" y="1282354"/>
                  <a:pt x="169501" y="1288290"/>
                  <a:pt x="149173" y="1282961"/>
                </a:cubicBezTo>
                <a:cubicBezTo>
                  <a:pt x="59196" y="1259370"/>
                  <a:pt x="75024" y="1264175"/>
                  <a:pt x="14158" y="1241125"/>
                </a:cubicBezTo>
                <a:cubicBezTo>
                  <a:pt x="10067" y="1227180"/>
                  <a:pt x="-5293" y="1211520"/>
                  <a:pt x="1884" y="1199289"/>
                </a:cubicBezTo>
                <a:cubicBezTo>
                  <a:pt x="36394" y="1140476"/>
                  <a:pt x="146581" y="1147986"/>
                  <a:pt x="185996" y="1143508"/>
                </a:cubicBezTo>
                <a:cubicBezTo>
                  <a:pt x="407067" y="1069634"/>
                  <a:pt x="325876" y="1099829"/>
                  <a:pt x="431478" y="1059837"/>
                </a:cubicBezTo>
                <a:cubicBezTo>
                  <a:pt x="372714" y="1006426"/>
                  <a:pt x="319966" y="953378"/>
                  <a:pt x="247366" y="920385"/>
                </a:cubicBezTo>
                <a:cubicBezTo>
                  <a:pt x="226909" y="911088"/>
                  <a:pt x="204529" y="906031"/>
                  <a:pt x="185996" y="892494"/>
                </a:cubicBezTo>
                <a:cubicBezTo>
                  <a:pt x="146756" y="863834"/>
                  <a:pt x="75529" y="794878"/>
                  <a:pt x="75529" y="794878"/>
                </a:cubicBezTo>
                <a:cubicBezTo>
                  <a:pt x="67346" y="776284"/>
                  <a:pt x="43774" y="758204"/>
                  <a:pt x="50981" y="739097"/>
                </a:cubicBezTo>
                <a:cubicBezTo>
                  <a:pt x="60378" y="714184"/>
                  <a:pt x="90550" y="708270"/>
                  <a:pt x="112351" y="697262"/>
                </a:cubicBezTo>
                <a:cubicBezTo>
                  <a:pt x="127766" y="689477"/>
                  <a:pt x="145652" y="690046"/>
                  <a:pt x="161447" y="683316"/>
                </a:cubicBezTo>
                <a:cubicBezTo>
                  <a:pt x="318220" y="616521"/>
                  <a:pt x="119148" y="692280"/>
                  <a:pt x="247366" y="627535"/>
                </a:cubicBezTo>
                <a:cubicBezTo>
                  <a:pt x="271012" y="615595"/>
                  <a:pt x="296463" y="608942"/>
                  <a:pt x="321011" y="599645"/>
                </a:cubicBezTo>
                <a:lnTo>
                  <a:pt x="357833" y="585700"/>
                </a:lnTo>
                <a:cubicBezTo>
                  <a:pt x="370107" y="571755"/>
                  <a:pt x="385026" y="560273"/>
                  <a:pt x="394655" y="543864"/>
                </a:cubicBezTo>
                <a:cubicBezTo>
                  <a:pt x="401832" y="531633"/>
                  <a:pt x="398986" y="513631"/>
                  <a:pt x="406930" y="502028"/>
                </a:cubicBezTo>
                <a:cubicBezTo>
                  <a:pt x="428244" y="470894"/>
                  <a:pt x="480574" y="418357"/>
                  <a:pt x="480574" y="418357"/>
                </a:cubicBezTo>
                <a:cubicBezTo>
                  <a:pt x="493884" y="372991"/>
                  <a:pt x="486220" y="370571"/>
                  <a:pt x="529671" y="348631"/>
                </a:cubicBezTo>
                <a:cubicBezTo>
                  <a:pt x="553317" y="336691"/>
                  <a:pt x="603315" y="350140"/>
                  <a:pt x="603315" y="320741"/>
                </a:cubicBezTo>
                <a:lnTo>
                  <a:pt x="578767" y="264959"/>
                </a:lnTo>
                <a:cubicBezTo>
                  <a:pt x="792547" y="210985"/>
                  <a:pt x="586377" y="251014"/>
                  <a:pt x="897893" y="251014"/>
                </a:cubicBezTo>
                <a:cubicBezTo>
                  <a:pt x="955319" y="251014"/>
                  <a:pt x="1012452" y="241717"/>
                  <a:pt x="1069731" y="237069"/>
                </a:cubicBezTo>
                <a:cubicBezTo>
                  <a:pt x="1106553" y="227772"/>
                  <a:pt x="1143603" y="219573"/>
                  <a:pt x="1180197" y="209179"/>
                </a:cubicBezTo>
                <a:cubicBezTo>
                  <a:pt x="1192749" y="205614"/>
                  <a:pt x="1205448" y="201807"/>
                  <a:pt x="1217020" y="195234"/>
                </a:cubicBezTo>
                <a:cubicBezTo>
                  <a:pt x="1230215" y="187739"/>
                  <a:pt x="1239532" y="171408"/>
                  <a:pt x="1253842" y="167343"/>
                </a:cubicBezTo>
                <a:cubicBezTo>
                  <a:pt x="1289785" y="157134"/>
                  <a:pt x="1327487" y="158046"/>
                  <a:pt x="1364309" y="153397"/>
                </a:cubicBezTo>
                <a:cubicBezTo>
                  <a:pt x="1376583" y="139452"/>
                  <a:pt x="1390019" y="126712"/>
                  <a:pt x="1401131" y="111562"/>
                </a:cubicBezTo>
                <a:cubicBezTo>
                  <a:pt x="1410575" y="98687"/>
                  <a:pt x="1414160" y="80196"/>
                  <a:pt x="1425679" y="69727"/>
                </a:cubicBezTo>
                <a:cubicBezTo>
                  <a:pt x="1435783" y="60543"/>
                  <a:pt x="1450228" y="60430"/>
                  <a:pt x="1462502" y="55781"/>
                </a:cubicBezTo>
                <a:cubicBezTo>
                  <a:pt x="1478867" y="60430"/>
                  <a:pt x="1495440" y="64220"/>
                  <a:pt x="1511598" y="69727"/>
                </a:cubicBezTo>
                <a:cubicBezTo>
                  <a:pt x="1536384" y="78174"/>
                  <a:pt x="1585243" y="97617"/>
                  <a:pt x="1585243" y="97617"/>
                </a:cubicBezTo>
                <a:cubicBezTo>
                  <a:pt x="1617974" y="125507"/>
                  <a:pt x="1649394" y="155504"/>
                  <a:pt x="1683436" y="181288"/>
                </a:cubicBezTo>
                <a:cubicBezTo>
                  <a:pt x="1695710" y="190586"/>
                  <a:pt x="1708457" y="199123"/>
                  <a:pt x="1720258" y="209179"/>
                </a:cubicBezTo>
                <a:cubicBezTo>
                  <a:pt x="1800308" y="277390"/>
                  <a:pt x="1752539" y="253943"/>
                  <a:pt x="1818451" y="278904"/>
                </a:cubicBezTo>
                <a:cubicBezTo>
                  <a:pt x="1830725" y="274256"/>
                  <a:pt x="1846124" y="275353"/>
                  <a:pt x="1855273" y="264959"/>
                </a:cubicBezTo>
                <a:cubicBezTo>
                  <a:pt x="1868211" y="250260"/>
                  <a:pt x="1870124" y="226807"/>
                  <a:pt x="1879821" y="209179"/>
                </a:cubicBezTo>
                <a:cubicBezTo>
                  <a:pt x="1890663" y="189469"/>
                  <a:pt x="1901112" y="168523"/>
                  <a:pt x="1916644" y="153397"/>
                </a:cubicBezTo>
                <a:cubicBezTo>
                  <a:pt x="1930536" y="139869"/>
                  <a:pt x="1949375" y="134804"/>
                  <a:pt x="1965740" y="125507"/>
                </a:cubicBezTo>
                <a:cubicBezTo>
                  <a:pt x="1978014" y="134804"/>
                  <a:pt x="1987848" y="152203"/>
                  <a:pt x="2002562" y="153397"/>
                </a:cubicBezTo>
                <a:cubicBezTo>
                  <a:pt x="2119341" y="162874"/>
                  <a:pt x="2110724" y="159791"/>
                  <a:pt x="2174400" y="111562"/>
                </a:cubicBezTo>
                <a:cubicBezTo>
                  <a:pt x="2235770" y="116210"/>
                  <a:pt x="2298469" y="110348"/>
                  <a:pt x="2358511" y="125507"/>
                </a:cubicBezTo>
                <a:cubicBezTo>
                  <a:pt x="2375456" y="129786"/>
                  <a:pt x="2381632" y="155235"/>
                  <a:pt x="2395334" y="167343"/>
                </a:cubicBezTo>
                <a:cubicBezTo>
                  <a:pt x="2418622" y="187923"/>
                  <a:pt x="2468978" y="223124"/>
                  <a:pt x="2468978" y="223124"/>
                </a:cubicBezTo>
                <a:lnTo>
                  <a:pt x="2591719" y="209179"/>
                </a:lnTo>
                <a:lnTo>
                  <a:pt x="2972216" y="97617"/>
                </a:lnTo>
                <a:cubicBezTo>
                  <a:pt x="3009038" y="92969"/>
                  <a:pt x="3046583" y="93137"/>
                  <a:pt x="3082683" y="83672"/>
                </a:cubicBezTo>
                <a:cubicBezTo>
                  <a:pt x="3106500" y="77428"/>
                  <a:pt x="3147574" y="43818"/>
                  <a:pt x="3168601" y="27891"/>
                </a:cubicBezTo>
                <a:cubicBezTo>
                  <a:pt x="3213606" y="32539"/>
                  <a:pt x="3259303" y="31767"/>
                  <a:pt x="3303616" y="41836"/>
                </a:cubicBezTo>
                <a:cubicBezTo>
                  <a:pt x="3321558" y="45913"/>
                  <a:pt x="3335823" y="61731"/>
                  <a:pt x="3352713" y="69727"/>
                </a:cubicBezTo>
                <a:cubicBezTo>
                  <a:pt x="3483385" y="131585"/>
                  <a:pt x="3413943" y="83565"/>
                  <a:pt x="3487728" y="139452"/>
                </a:cubicBezTo>
                <a:cubicBezTo>
                  <a:pt x="3528642" y="134804"/>
                  <a:pt x="3570264" y="135295"/>
                  <a:pt x="3610469" y="125507"/>
                </a:cubicBezTo>
                <a:cubicBezTo>
                  <a:pt x="3719429" y="98980"/>
                  <a:pt x="3600532" y="93500"/>
                  <a:pt x="3708662" y="83672"/>
                </a:cubicBezTo>
                <a:cubicBezTo>
                  <a:pt x="3794404" y="75879"/>
                  <a:pt x="3880499" y="74375"/>
                  <a:pt x="3966418" y="69727"/>
                </a:cubicBezTo>
                <a:cubicBezTo>
                  <a:pt x="3982783" y="65079"/>
                  <a:pt x="3999294" y="61047"/>
                  <a:pt x="4015514" y="55781"/>
                </a:cubicBezTo>
                <a:cubicBezTo>
                  <a:pt x="4027954" y="51744"/>
                  <a:pt x="4039785" y="45401"/>
                  <a:pt x="4052336" y="41836"/>
                </a:cubicBezTo>
                <a:cubicBezTo>
                  <a:pt x="4072575" y="36088"/>
                  <a:pt x="4093341" y="33033"/>
                  <a:pt x="4113707" y="27891"/>
                </a:cubicBezTo>
                <a:cubicBezTo>
                  <a:pt x="4223572" y="152"/>
                  <a:pt x="4092133" y="27327"/>
                  <a:pt x="42364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8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8A38D81-8160-4BCC-8A63-15DA56AAE348}"/>
              </a:ext>
            </a:extLst>
          </p:cNvPr>
          <p:cNvSpPr/>
          <p:nvPr userDrawn="1"/>
        </p:nvSpPr>
        <p:spPr>
          <a:xfrm>
            <a:off x="0" y="0"/>
            <a:ext cx="9145469" cy="2317052"/>
          </a:xfrm>
          <a:custGeom>
            <a:avLst/>
            <a:gdLst>
              <a:gd name="connsiteX0" fmla="*/ 4078409 w 9145469"/>
              <a:gd name="connsiteY0" fmla="*/ 1666931 h 2317052"/>
              <a:gd name="connsiteX1" fmla="*/ 4078520 w 9145469"/>
              <a:gd name="connsiteY1" fmla="*/ 1667352 h 2317052"/>
              <a:gd name="connsiteX2" fmla="*/ 4078405 w 9145469"/>
              <a:gd name="connsiteY2" fmla="*/ 1667573 h 2317052"/>
              <a:gd name="connsiteX3" fmla="*/ 4813848 w 9145469"/>
              <a:gd name="connsiteY3" fmla="*/ 0 h 2317052"/>
              <a:gd name="connsiteX4" fmla="*/ 7622210 w 9145469"/>
              <a:gd name="connsiteY4" fmla="*/ 0 h 2317052"/>
              <a:gd name="connsiteX5" fmla="*/ 7627395 w 9145469"/>
              <a:gd name="connsiteY5" fmla="*/ 729 h 2317052"/>
              <a:gd name="connsiteX6" fmla="*/ 7643068 w 9145469"/>
              <a:gd name="connsiteY6" fmla="*/ 3619 h 2317052"/>
              <a:gd name="connsiteX7" fmla="*/ 7627092 w 9145469"/>
              <a:gd name="connsiteY7" fmla="*/ 3432 h 2317052"/>
              <a:gd name="connsiteX8" fmla="*/ 7573807 w 9145469"/>
              <a:gd name="connsiteY8" fmla="*/ 3110 h 2317052"/>
              <a:gd name="connsiteX9" fmla="*/ 7547416 w 9145469"/>
              <a:gd name="connsiteY9" fmla="*/ 698 h 2317052"/>
              <a:gd name="connsiteX10" fmla="*/ 7615669 w 9145469"/>
              <a:gd name="connsiteY10" fmla="*/ 10218 h 2317052"/>
              <a:gd name="connsiteX11" fmla="*/ 7847123 w 9145469"/>
              <a:gd name="connsiteY11" fmla="*/ 38488 h 2317052"/>
              <a:gd name="connsiteX12" fmla="*/ 7973416 w 9145469"/>
              <a:gd name="connsiteY12" fmla="*/ 53498 h 2317052"/>
              <a:gd name="connsiteX13" fmla="*/ 7957441 w 9145469"/>
              <a:gd name="connsiteY13" fmla="*/ 53312 h 2317052"/>
              <a:gd name="connsiteX14" fmla="*/ 7936207 w 9145469"/>
              <a:gd name="connsiteY14" fmla="*/ 52463 h 2317052"/>
              <a:gd name="connsiteX15" fmla="*/ 7914470 w 9145469"/>
              <a:gd name="connsiteY15" fmla="*/ 56119 h 2317052"/>
              <a:gd name="connsiteX16" fmla="*/ 7930041 w 9145469"/>
              <a:gd name="connsiteY16" fmla="*/ 59911 h 2317052"/>
              <a:gd name="connsiteX17" fmla="*/ 7945715 w 9145469"/>
              <a:gd name="connsiteY17" fmla="*/ 62800 h 2317052"/>
              <a:gd name="connsiteX18" fmla="*/ 7966445 w 9145469"/>
              <a:gd name="connsiteY18" fmla="*/ 68156 h 2317052"/>
              <a:gd name="connsiteX19" fmla="*/ 7982017 w 9145469"/>
              <a:gd name="connsiteY19" fmla="*/ 71948 h 2317052"/>
              <a:gd name="connsiteX20" fmla="*/ 7950267 w 9145469"/>
              <a:gd name="connsiteY20" fmla="*/ 69773 h 2317052"/>
              <a:gd name="connsiteX21" fmla="*/ 7939146 w 9145469"/>
              <a:gd name="connsiteY21" fmla="*/ 73855 h 2317052"/>
              <a:gd name="connsiteX22" fmla="*/ 7927622 w 9145469"/>
              <a:gd name="connsiteY22" fmla="*/ 81541 h 2317052"/>
              <a:gd name="connsiteX23" fmla="*/ 7922062 w 9145469"/>
              <a:gd name="connsiteY23" fmla="*/ 83582 h 2317052"/>
              <a:gd name="connsiteX24" fmla="*/ 7906087 w 9145469"/>
              <a:gd name="connsiteY24" fmla="*/ 83395 h 2317052"/>
              <a:gd name="connsiteX25" fmla="*/ 7879392 w 9145469"/>
              <a:gd name="connsiteY25" fmla="*/ 83685 h 2317052"/>
              <a:gd name="connsiteX26" fmla="*/ 7831667 w 9145469"/>
              <a:gd name="connsiteY26" fmla="*/ 81324 h 2317052"/>
              <a:gd name="connsiteX27" fmla="*/ 7814987 w 9145469"/>
              <a:gd name="connsiteY27" fmla="*/ 87446 h 2317052"/>
              <a:gd name="connsiteX28" fmla="*/ 7819943 w 9145469"/>
              <a:gd name="connsiteY28" fmla="*/ 90813 h 2317052"/>
              <a:gd name="connsiteX29" fmla="*/ 7851188 w 9145469"/>
              <a:gd name="connsiteY29" fmla="*/ 97493 h 2317052"/>
              <a:gd name="connsiteX30" fmla="*/ 7819438 w 9145469"/>
              <a:gd name="connsiteY30" fmla="*/ 95318 h 2317052"/>
              <a:gd name="connsiteX31" fmla="*/ 7777173 w 9145469"/>
              <a:gd name="connsiteY31" fmla="*/ 91818 h 2317052"/>
              <a:gd name="connsiteX32" fmla="*/ 7755939 w 9145469"/>
              <a:gd name="connsiteY32" fmla="*/ 90968 h 2317052"/>
              <a:gd name="connsiteX33" fmla="*/ 7740064 w 9145469"/>
              <a:gd name="connsiteY33" fmla="*/ 89880 h 2317052"/>
              <a:gd name="connsiteX34" fmla="*/ 7723988 w 9145469"/>
              <a:gd name="connsiteY34" fmla="*/ 90595 h 2317052"/>
              <a:gd name="connsiteX35" fmla="*/ 7739560 w 9145469"/>
              <a:gd name="connsiteY35" fmla="*/ 94386 h 2317052"/>
              <a:gd name="connsiteX36" fmla="*/ 7770706 w 9145469"/>
              <a:gd name="connsiteY36" fmla="*/ 101969 h 2317052"/>
              <a:gd name="connsiteX37" fmla="*/ 7754830 w 9145469"/>
              <a:gd name="connsiteY37" fmla="*/ 100882 h 2317052"/>
              <a:gd name="connsiteX38" fmla="*/ 7681016 w 9145469"/>
              <a:gd name="connsiteY38" fmla="*/ 93403 h 2317052"/>
              <a:gd name="connsiteX39" fmla="*/ 7665140 w 9145469"/>
              <a:gd name="connsiteY39" fmla="*/ 92316 h 2317052"/>
              <a:gd name="connsiteX40" fmla="*/ 7622977 w 9145469"/>
              <a:gd name="connsiteY40" fmla="*/ 87912 h 2317052"/>
              <a:gd name="connsiteX41" fmla="*/ 7585969 w 9145469"/>
              <a:gd name="connsiteY41" fmla="*/ 85075 h 2317052"/>
              <a:gd name="connsiteX42" fmla="*/ 7271479 w 9145469"/>
              <a:gd name="connsiteY42" fmla="*/ 46159 h 2317052"/>
              <a:gd name="connsiteX43" fmla="*/ 7304964 w 9145469"/>
              <a:gd name="connsiteY43" fmla="*/ 51809 h 2317052"/>
              <a:gd name="connsiteX44" fmla="*/ 7488113 w 9145469"/>
              <a:gd name="connsiteY44" fmla="*/ 81603 h 2317052"/>
              <a:gd name="connsiteX45" fmla="*/ 7464524 w 9145469"/>
              <a:gd name="connsiteY45" fmla="*/ 82336 h 2317052"/>
              <a:gd name="connsiteX46" fmla="*/ 7433318 w 9145469"/>
              <a:gd name="connsiteY46" fmla="*/ 81726 h 2317052"/>
              <a:gd name="connsiteX47" fmla="*/ 7400259 w 9145469"/>
              <a:gd name="connsiteY47" fmla="*/ 93001 h 2317052"/>
              <a:gd name="connsiteX48" fmla="*/ 7422363 w 9145469"/>
              <a:gd name="connsiteY48" fmla="*/ 101777 h 2317052"/>
              <a:gd name="connsiteX49" fmla="*/ 7444839 w 9145469"/>
              <a:gd name="connsiteY49" fmla="*/ 108174 h 2317052"/>
              <a:gd name="connsiteX50" fmla="*/ 7474189 w 9145469"/>
              <a:gd name="connsiteY50" fmla="*/ 120667 h 2317052"/>
              <a:gd name="connsiteX51" fmla="*/ 7496295 w 9145469"/>
              <a:gd name="connsiteY51" fmla="*/ 129441 h 2317052"/>
              <a:gd name="connsiteX52" fmla="*/ 7449857 w 9145469"/>
              <a:gd name="connsiteY52" fmla="*/ 126152 h 2317052"/>
              <a:gd name="connsiteX53" fmla="*/ 7432401 w 9145469"/>
              <a:gd name="connsiteY53" fmla="*/ 137731 h 2317052"/>
              <a:gd name="connsiteX54" fmla="*/ 7413458 w 9145469"/>
              <a:gd name="connsiteY54" fmla="*/ 158817 h 2317052"/>
              <a:gd name="connsiteX55" fmla="*/ 7404729 w 9145469"/>
              <a:gd name="connsiteY55" fmla="*/ 164607 h 2317052"/>
              <a:gd name="connsiteX56" fmla="*/ 7381141 w 9145469"/>
              <a:gd name="connsiteY56" fmla="*/ 165338 h 2317052"/>
              <a:gd name="connsiteX57" fmla="*/ 7341577 w 9145469"/>
              <a:gd name="connsiteY57" fmla="*/ 168143 h 2317052"/>
              <a:gd name="connsiteX58" fmla="*/ 7271552 w 9145469"/>
              <a:gd name="connsiteY58" fmla="*/ 165586 h 2317052"/>
              <a:gd name="connsiteX59" fmla="*/ 7245365 w 9145469"/>
              <a:gd name="connsiteY59" fmla="*/ 182955 h 2317052"/>
              <a:gd name="connsiteX60" fmla="*/ 7251867 w 9145469"/>
              <a:gd name="connsiteY60" fmla="*/ 191426 h 2317052"/>
              <a:gd name="connsiteX61" fmla="*/ 7296449 w 9145469"/>
              <a:gd name="connsiteY61" fmla="*/ 206599 h 2317052"/>
              <a:gd name="connsiteX62" fmla="*/ 7250012 w 9145469"/>
              <a:gd name="connsiteY62" fmla="*/ 203309 h 2317052"/>
              <a:gd name="connsiteX63" fmla="*/ 7188345 w 9145469"/>
              <a:gd name="connsiteY63" fmla="*/ 197339 h 2317052"/>
              <a:gd name="connsiteX64" fmla="*/ 7157140 w 9145469"/>
              <a:gd name="connsiteY64" fmla="*/ 196731 h 2317052"/>
              <a:gd name="connsiteX65" fmla="*/ 7133922 w 9145469"/>
              <a:gd name="connsiteY65" fmla="*/ 195086 h 2317052"/>
              <a:gd name="connsiteX66" fmla="*/ 7109961 w 9145469"/>
              <a:gd name="connsiteY66" fmla="*/ 198194 h 2317052"/>
              <a:gd name="connsiteX67" fmla="*/ 7132065 w 9145469"/>
              <a:gd name="connsiteY67" fmla="*/ 206969 h 2317052"/>
              <a:gd name="connsiteX68" fmla="*/ 7176277 w 9145469"/>
              <a:gd name="connsiteY68" fmla="*/ 224519 h 2317052"/>
              <a:gd name="connsiteX69" fmla="*/ 7153059 w 9145469"/>
              <a:gd name="connsiteY69" fmla="*/ 222874 h 2317052"/>
              <a:gd name="connsiteX70" fmla="*/ 7045696 w 9145469"/>
              <a:gd name="connsiteY70" fmla="*/ 208860 h 2317052"/>
              <a:gd name="connsiteX71" fmla="*/ 7022478 w 9145469"/>
              <a:gd name="connsiteY71" fmla="*/ 207216 h 2317052"/>
              <a:gd name="connsiteX72" fmla="*/ 6961182 w 9145469"/>
              <a:gd name="connsiteY72" fmla="*/ 198869 h 2317052"/>
              <a:gd name="connsiteX73" fmla="*/ 6907129 w 9145469"/>
              <a:gd name="connsiteY73" fmla="*/ 194239 h 2317052"/>
              <a:gd name="connsiteX74" fmla="*/ 6343196 w 9145469"/>
              <a:gd name="connsiteY74" fmla="*/ 97422 h 2317052"/>
              <a:gd name="connsiteX75" fmla="*/ 6298243 w 9145469"/>
              <a:gd name="connsiteY75" fmla="*/ 84625 h 2317052"/>
              <a:gd name="connsiteX76" fmla="*/ 6237688 w 9145469"/>
              <a:gd name="connsiteY76" fmla="*/ 71523 h 2317052"/>
              <a:gd name="connsiteX77" fmla="*/ 6184751 w 9145469"/>
              <a:gd name="connsiteY77" fmla="*/ 59764 h 2317052"/>
              <a:gd name="connsiteX78" fmla="*/ 6110577 w 9145469"/>
              <a:gd name="connsiteY78" fmla="*/ 45943 h 2317052"/>
              <a:gd name="connsiteX79" fmla="*/ 6103999 w 9145469"/>
              <a:gd name="connsiteY79" fmla="*/ 44714 h 2317052"/>
              <a:gd name="connsiteX80" fmla="*/ 6103920 w 9145469"/>
              <a:gd name="connsiteY80" fmla="*/ 44827 h 2317052"/>
              <a:gd name="connsiteX81" fmla="*/ 6090731 w 9145469"/>
              <a:gd name="connsiteY81" fmla="*/ 71520 h 2317052"/>
              <a:gd name="connsiteX82" fmla="*/ 6081804 w 9145469"/>
              <a:gd name="connsiteY82" fmla="*/ 82246 h 2317052"/>
              <a:gd name="connsiteX83" fmla="*/ 6060315 w 9145469"/>
              <a:gd name="connsiteY83" fmla="*/ 86121 h 2317052"/>
              <a:gd name="connsiteX84" fmla="*/ 6023995 w 9145469"/>
              <a:gd name="connsiteY84" fmla="*/ 95273 h 2317052"/>
              <a:gd name="connsiteX85" fmla="*/ 5961042 w 9145469"/>
              <a:gd name="connsiteY85" fmla="*/ 98809 h 2317052"/>
              <a:gd name="connsiteX86" fmla="*/ 5934259 w 9145469"/>
              <a:gd name="connsiteY86" fmla="*/ 130986 h 2317052"/>
              <a:gd name="connsiteX87" fmla="*/ 5938650 w 9145469"/>
              <a:gd name="connsiteY87" fmla="*/ 144520 h 2317052"/>
              <a:gd name="connsiteX88" fmla="*/ 5976335 w 9145469"/>
              <a:gd name="connsiteY88" fmla="*/ 165073 h 2317052"/>
              <a:gd name="connsiteX89" fmla="*/ 5934869 w 9145469"/>
              <a:gd name="connsiteY89" fmla="*/ 164736 h 2317052"/>
              <a:gd name="connsiteX90" fmla="*/ 5880086 w 9145469"/>
              <a:gd name="connsiteY90" fmla="*/ 161590 h 2317052"/>
              <a:gd name="connsiteX91" fmla="*/ 5851938 w 9145469"/>
              <a:gd name="connsiteY91" fmla="*/ 164060 h 2317052"/>
              <a:gd name="connsiteX92" fmla="*/ 5831206 w 9145469"/>
              <a:gd name="connsiteY92" fmla="*/ 163892 h 2317052"/>
              <a:gd name="connsiteX93" fmla="*/ 5808960 w 9145469"/>
              <a:gd name="connsiteY93" fmla="*/ 171809 h 2317052"/>
              <a:gd name="connsiteX94" fmla="*/ 5827425 w 9145469"/>
              <a:gd name="connsiteY94" fmla="*/ 184107 h 2317052"/>
              <a:gd name="connsiteX95" fmla="*/ 5864353 w 9145469"/>
              <a:gd name="connsiteY95" fmla="*/ 208706 h 2317052"/>
              <a:gd name="connsiteX96" fmla="*/ 5843621 w 9145469"/>
              <a:gd name="connsiteY96" fmla="*/ 208535 h 2317052"/>
              <a:gd name="connsiteX97" fmla="*/ 5748884 w 9145469"/>
              <a:gd name="connsiteY97" fmla="*/ 196965 h 2317052"/>
              <a:gd name="connsiteX98" fmla="*/ 5728152 w 9145469"/>
              <a:gd name="connsiteY98" fmla="*/ 196796 h 2317052"/>
              <a:gd name="connsiteX99" fmla="*/ 5674125 w 9145469"/>
              <a:gd name="connsiteY99" fmla="*/ 189607 h 2317052"/>
              <a:gd name="connsiteX100" fmla="*/ 5626000 w 9145469"/>
              <a:gd name="connsiteY100" fmla="*/ 187865 h 2317052"/>
              <a:gd name="connsiteX101" fmla="*/ 5132492 w 9145469"/>
              <a:gd name="connsiteY101" fmla="*/ 88007 h 2317052"/>
              <a:gd name="connsiteX102" fmla="*/ 5094049 w 9145469"/>
              <a:gd name="connsiteY102" fmla="*/ 71495 h 2317052"/>
              <a:gd name="connsiteX103" fmla="*/ 5041536 w 9145469"/>
              <a:gd name="connsiteY103" fmla="*/ 56220 h 2317052"/>
              <a:gd name="connsiteX104" fmla="*/ 4995681 w 9145469"/>
              <a:gd name="connsiteY104" fmla="*/ 42348 h 2317052"/>
              <a:gd name="connsiteX105" fmla="*/ 4845357 w 9145469"/>
              <a:gd name="connsiteY105" fmla="*/ 7488 h 2317052"/>
              <a:gd name="connsiteX106" fmla="*/ 0 w 9145469"/>
              <a:gd name="connsiteY106" fmla="*/ 0 h 2317052"/>
              <a:gd name="connsiteX107" fmla="*/ 4379594 w 9145469"/>
              <a:gd name="connsiteY107" fmla="*/ 0 h 2317052"/>
              <a:gd name="connsiteX108" fmla="*/ 4437715 w 9145469"/>
              <a:gd name="connsiteY108" fmla="*/ 23233 h 2317052"/>
              <a:gd name="connsiteX109" fmla="*/ 4601841 w 9145469"/>
              <a:gd name="connsiteY109" fmla="*/ 58405 h 2317052"/>
              <a:gd name="connsiteX110" fmla="*/ 4676444 w 9145469"/>
              <a:gd name="connsiteY110" fmla="*/ 93576 h 2317052"/>
              <a:gd name="connsiteX111" fmla="*/ 4915174 w 9145469"/>
              <a:gd name="connsiteY111" fmla="*/ 181504 h 2317052"/>
              <a:gd name="connsiteX112" fmla="*/ 5049459 w 9145469"/>
              <a:gd name="connsiteY112" fmla="*/ 269431 h 2317052"/>
              <a:gd name="connsiteX113" fmla="*/ 5183744 w 9145469"/>
              <a:gd name="connsiteY113" fmla="*/ 287017 h 2317052"/>
              <a:gd name="connsiteX114" fmla="*/ 5541838 w 9145469"/>
              <a:gd name="connsiteY114" fmla="*/ 339773 h 2317052"/>
              <a:gd name="connsiteX115" fmla="*/ 6616119 w 9145469"/>
              <a:gd name="connsiteY115" fmla="*/ 410117 h 2317052"/>
              <a:gd name="connsiteX116" fmla="*/ 7227862 w 9145469"/>
              <a:gd name="connsiteY116" fmla="*/ 374944 h 2317052"/>
              <a:gd name="connsiteX117" fmla="*/ 7362147 w 9145469"/>
              <a:gd name="connsiteY117" fmla="*/ 339773 h 2317052"/>
              <a:gd name="connsiteX118" fmla="*/ 7556114 w 9145469"/>
              <a:gd name="connsiteY118" fmla="*/ 304603 h 2317052"/>
              <a:gd name="connsiteX119" fmla="*/ 8078334 w 9145469"/>
              <a:gd name="connsiteY119" fmla="*/ 269431 h 2317052"/>
              <a:gd name="connsiteX120" fmla="*/ 8361826 w 9145469"/>
              <a:gd name="connsiteY120" fmla="*/ 269431 h 2317052"/>
              <a:gd name="connsiteX121" fmla="*/ 8346906 w 9145469"/>
              <a:gd name="connsiteY121" fmla="*/ 357360 h 2317052"/>
              <a:gd name="connsiteX122" fmla="*/ 8525953 w 9145469"/>
              <a:gd name="connsiteY122" fmla="*/ 374944 h 2317052"/>
              <a:gd name="connsiteX123" fmla="*/ 8570714 w 9145469"/>
              <a:gd name="connsiteY123" fmla="*/ 392530 h 2317052"/>
              <a:gd name="connsiteX124" fmla="*/ 8525953 w 9145469"/>
              <a:gd name="connsiteY124" fmla="*/ 427701 h 2317052"/>
              <a:gd name="connsiteX125" fmla="*/ 8376745 w 9145469"/>
              <a:gd name="connsiteY125" fmla="*/ 550801 h 2317052"/>
              <a:gd name="connsiteX126" fmla="*/ 8302144 w 9145469"/>
              <a:gd name="connsiteY126" fmla="*/ 568386 h 2317052"/>
              <a:gd name="connsiteX127" fmla="*/ 8496112 w 9145469"/>
              <a:gd name="connsiteY127" fmla="*/ 585972 h 2317052"/>
              <a:gd name="connsiteX128" fmla="*/ 9144000 w 9145469"/>
              <a:gd name="connsiteY128" fmla="*/ 568617 h 2317052"/>
              <a:gd name="connsiteX129" fmla="*/ 9144000 w 9145469"/>
              <a:gd name="connsiteY129" fmla="*/ 1406883 h 2317052"/>
              <a:gd name="connsiteX130" fmla="*/ 9122775 w 9145469"/>
              <a:gd name="connsiteY130" fmla="*/ 1430079 h 2317052"/>
              <a:gd name="connsiteX131" fmla="*/ 9078013 w 9145469"/>
              <a:gd name="connsiteY131" fmla="*/ 1588349 h 2317052"/>
              <a:gd name="connsiteX132" fmla="*/ 9092934 w 9145469"/>
              <a:gd name="connsiteY132" fmla="*/ 1641106 h 2317052"/>
              <a:gd name="connsiteX133" fmla="*/ 9134526 w 9145469"/>
              <a:gd name="connsiteY133" fmla="*/ 1674762 h 2317052"/>
              <a:gd name="connsiteX134" fmla="*/ 9144000 w 9145469"/>
              <a:gd name="connsiteY134" fmla="*/ 1678537 h 2317052"/>
              <a:gd name="connsiteX135" fmla="*/ 9144000 w 9145469"/>
              <a:gd name="connsiteY135" fmla="*/ 1708972 h 2317052"/>
              <a:gd name="connsiteX136" fmla="*/ 9092934 w 9145469"/>
              <a:gd name="connsiteY136" fmla="*/ 1729034 h 2317052"/>
              <a:gd name="connsiteX137" fmla="*/ 8973570 w 9145469"/>
              <a:gd name="connsiteY137" fmla="*/ 1764206 h 2317052"/>
              <a:gd name="connsiteX138" fmla="*/ 8913887 w 9145469"/>
              <a:gd name="connsiteY138" fmla="*/ 1799376 h 2317052"/>
              <a:gd name="connsiteX139" fmla="*/ 8869126 w 9145469"/>
              <a:gd name="connsiteY139" fmla="*/ 1816962 h 2317052"/>
              <a:gd name="connsiteX140" fmla="*/ 8824363 w 9145469"/>
              <a:gd name="connsiteY140" fmla="*/ 1869719 h 2317052"/>
              <a:gd name="connsiteX141" fmla="*/ 8869126 w 9145469"/>
              <a:gd name="connsiteY141" fmla="*/ 1904889 h 2317052"/>
              <a:gd name="connsiteX142" fmla="*/ 8958649 w 9145469"/>
              <a:gd name="connsiteY142" fmla="*/ 1975232 h 2317052"/>
              <a:gd name="connsiteX143" fmla="*/ 8913887 w 9145469"/>
              <a:gd name="connsiteY143" fmla="*/ 1992819 h 2317052"/>
              <a:gd name="connsiteX144" fmla="*/ 8704999 w 9145469"/>
              <a:gd name="connsiteY144" fmla="*/ 2027989 h 2317052"/>
              <a:gd name="connsiteX145" fmla="*/ 8682410 w 9145469"/>
              <a:gd name="connsiteY145" fmla="*/ 2035827 h 2317052"/>
              <a:gd name="connsiteX146" fmla="*/ 8670662 w 9145469"/>
              <a:gd name="connsiteY146" fmla="*/ 2040992 h 2317052"/>
              <a:gd name="connsiteX147" fmla="*/ 8675176 w 9145469"/>
              <a:gd name="connsiteY147" fmla="*/ 2041391 h 2317052"/>
              <a:gd name="connsiteX148" fmla="*/ 8822931 w 9145469"/>
              <a:gd name="connsiteY148" fmla="*/ 2053383 h 2317052"/>
              <a:gd name="connsiteX149" fmla="*/ 8951411 w 9145469"/>
              <a:gd name="connsiteY149" fmla="*/ 2065534 h 2317052"/>
              <a:gd name="connsiteX150" fmla="*/ 8944126 w 9145469"/>
              <a:gd name="connsiteY150" fmla="*/ 2071152 h 2317052"/>
              <a:gd name="connsiteX151" fmla="*/ 9025165 w 9145469"/>
              <a:gd name="connsiteY151" fmla="*/ 2080077 h 2317052"/>
              <a:gd name="connsiteX152" fmla="*/ 9045347 w 9145469"/>
              <a:gd name="connsiteY152" fmla="*/ 2083247 h 2317052"/>
              <a:gd name="connsiteX153" fmla="*/ 9024849 w 9145469"/>
              <a:gd name="connsiteY153" fmla="*/ 2083831 h 2317052"/>
              <a:gd name="connsiteX154" fmla="*/ 8956494 w 9145469"/>
              <a:gd name="connsiteY154" fmla="*/ 2086194 h 2317052"/>
              <a:gd name="connsiteX155" fmla="*/ 8922579 w 9145469"/>
              <a:gd name="connsiteY155" fmla="*/ 2084248 h 2317052"/>
              <a:gd name="connsiteX156" fmla="*/ 9010380 w 9145469"/>
              <a:gd name="connsiteY156" fmla="*/ 2093814 h 2317052"/>
              <a:gd name="connsiteX157" fmla="*/ 9144000 w 9145469"/>
              <a:gd name="connsiteY157" fmla="*/ 2105885 h 2317052"/>
              <a:gd name="connsiteX158" fmla="*/ 9144000 w 9145469"/>
              <a:gd name="connsiteY158" fmla="*/ 2208710 h 2317052"/>
              <a:gd name="connsiteX159" fmla="*/ 9128045 w 9145469"/>
              <a:gd name="connsiteY159" fmla="*/ 2207457 h 2317052"/>
              <a:gd name="connsiteX160" fmla="*/ 9096443 w 9145469"/>
              <a:gd name="connsiteY160" fmla="*/ 2205377 h 2317052"/>
              <a:gd name="connsiteX161" fmla="*/ 9076052 w 9145469"/>
              <a:gd name="connsiteY161" fmla="*/ 2204709 h 2317052"/>
              <a:gd name="connsiteX162" fmla="*/ 9021849 w 9145469"/>
              <a:gd name="connsiteY162" fmla="*/ 2200844 h 2317052"/>
              <a:gd name="connsiteX163" fmla="*/ 8974305 w 9145469"/>
              <a:gd name="connsiteY163" fmla="*/ 2198871 h 2317052"/>
              <a:gd name="connsiteX164" fmla="*/ 8685490 w 9145469"/>
              <a:gd name="connsiteY164" fmla="*/ 2172284 h 2317052"/>
              <a:gd name="connsiteX165" fmla="*/ 8701559 w 9145469"/>
              <a:gd name="connsiteY165" fmla="*/ 2174920 h 2317052"/>
              <a:gd name="connsiteX166" fmla="*/ 8721567 w 9145469"/>
              <a:gd name="connsiteY166" fmla="*/ 2179155 h 2317052"/>
              <a:gd name="connsiteX167" fmla="*/ 8701070 w 9145469"/>
              <a:gd name="connsiteY167" fmla="*/ 2178653 h 2317052"/>
              <a:gd name="connsiteX168" fmla="*/ 8632687 w 9145469"/>
              <a:gd name="connsiteY168" fmla="*/ 2177394 h 2317052"/>
              <a:gd name="connsiteX169" fmla="*/ 8598906 w 9145469"/>
              <a:gd name="connsiteY169" fmla="*/ 2173654 h 2317052"/>
              <a:gd name="connsiteX170" fmla="*/ 8686149 w 9145469"/>
              <a:gd name="connsiteY170" fmla="*/ 2187858 h 2317052"/>
              <a:gd name="connsiteX171" fmla="*/ 8982153 w 9145469"/>
              <a:gd name="connsiteY171" fmla="*/ 2230474 h 2317052"/>
              <a:gd name="connsiteX172" fmla="*/ 9143684 w 9145469"/>
              <a:gd name="connsiteY172" fmla="*/ 2253153 h 2317052"/>
              <a:gd name="connsiteX173" fmla="*/ 9123186 w 9145469"/>
              <a:gd name="connsiteY173" fmla="*/ 2252651 h 2317052"/>
              <a:gd name="connsiteX174" fmla="*/ 9095964 w 9145469"/>
              <a:gd name="connsiteY174" fmla="*/ 2251153 h 2317052"/>
              <a:gd name="connsiteX175" fmla="*/ 9067924 w 9145469"/>
              <a:gd name="connsiteY175" fmla="*/ 2255875 h 2317052"/>
              <a:gd name="connsiteX176" fmla="*/ 9087768 w 9145469"/>
              <a:gd name="connsiteY176" fmla="*/ 2261354 h 2317052"/>
              <a:gd name="connsiteX177" fmla="*/ 9107775 w 9145469"/>
              <a:gd name="connsiteY177" fmla="*/ 2265589 h 2317052"/>
              <a:gd name="connsiteX178" fmla="*/ 9134179 w 9145469"/>
              <a:gd name="connsiteY178" fmla="*/ 2273309 h 2317052"/>
              <a:gd name="connsiteX179" fmla="*/ 9144000 w 9145469"/>
              <a:gd name="connsiteY179" fmla="*/ 2276021 h 2317052"/>
              <a:gd name="connsiteX180" fmla="*/ 9144000 w 9145469"/>
              <a:gd name="connsiteY180" fmla="*/ 2277642 h 2317052"/>
              <a:gd name="connsiteX181" fmla="*/ 9137538 w 9145469"/>
              <a:gd name="connsiteY181" fmla="*/ 2276903 h 2317052"/>
              <a:gd name="connsiteX182" fmla="*/ 9113353 w 9145469"/>
              <a:gd name="connsiteY182" fmla="*/ 2275295 h 2317052"/>
              <a:gd name="connsiteX183" fmla="*/ 9098924 w 9145469"/>
              <a:gd name="connsiteY183" fmla="*/ 2280767 h 2317052"/>
              <a:gd name="connsiteX184" fmla="*/ 9083841 w 9145469"/>
              <a:gd name="connsiteY184" fmla="*/ 2291215 h 2317052"/>
              <a:gd name="connsiteX185" fmla="*/ 9076627 w 9145469"/>
              <a:gd name="connsiteY185" fmla="*/ 2293952 h 2317052"/>
              <a:gd name="connsiteX186" fmla="*/ 9056128 w 9145469"/>
              <a:gd name="connsiteY186" fmla="*/ 2293449 h 2317052"/>
              <a:gd name="connsiteX187" fmla="*/ 9021855 w 9145469"/>
              <a:gd name="connsiteY187" fmla="*/ 2293441 h 2317052"/>
              <a:gd name="connsiteX188" fmla="*/ 8960689 w 9145469"/>
              <a:gd name="connsiteY188" fmla="*/ 2289448 h 2317052"/>
              <a:gd name="connsiteX189" fmla="*/ 8939045 w 9145469"/>
              <a:gd name="connsiteY189" fmla="*/ 2297655 h 2317052"/>
              <a:gd name="connsiteX190" fmla="*/ 8945277 w 9145469"/>
              <a:gd name="connsiteY190" fmla="*/ 2302384 h 2317052"/>
              <a:gd name="connsiteX191" fmla="*/ 8985129 w 9145469"/>
              <a:gd name="connsiteY191" fmla="*/ 2312097 h 2317052"/>
              <a:gd name="connsiteX192" fmla="*/ 8944460 w 9145469"/>
              <a:gd name="connsiteY192" fmla="*/ 2308604 h 2317052"/>
              <a:gd name="connsiteX193" fmla="*/ 8890344 w 9145469"/>
              <a:gd name="connsiteY193" fmla="*/ 2303118 h 2317052"/>
              <a:gd name="connsiteX194" fmla="*/ 8863122 w 9145469"/>
              <a:gd name="connsiteY194" fmla="*/ 2301619 h 2317052"/>
              <a:gd name="connsiteX195" fmla="*/ 8842786 w 9145469"/>
              <a:gd name="connsiteY195" fmla="*/ 2299873 h 2317052"/>
              <a:gd name="connsiteX196" fmla="*/ 8822125 w 9145469"/>
              <a:gd name="connsiteY196" fmla="*/ 2300617 h 2317052"/>
              <a:gd name="connsiteX197" fmla="*/ 8841969 w 9145469"/>
              <a:gd name="connsiteY197" fmla="*/ 2306095 h 2317052"/>
              <a:gd name="connsiteX198" fmla="*/ 8881657 w 9145469"/>
              <a:gd name="connsiteY198" fmla="*/ 2317052 h 2317052"/>
              <a:gd name="connsiteX199" fmla="*/ 8861322 w 9145469"/>
              <a:gd name="connsiteY199" fmla="*/ 2315306 h 2317052"/>
              <a:gd name="connsiteX200" fmla="*/ 8766864 w 9145469"/>
              <a:gd name="connsiteY200" fmla="*/ 2303839 h 2317052"/>
              <a:gd name="connsiteX201" fmla="*/ 8746530 w 9145469"/>
              <a:gd name="connsiteY201" fmla="*/ 2302093 h 2317052"/>
              <a:gd name="connsiteX202" fmla="*/ 8692577 w 9145469"/>
              <a:gd name="connsiteY202" fmla="*/ 2295362 h 2317052"/>
              <a:gd name="connsiteX203" fmla="*/ 8645184 w 9145469"/>
              <a:gd name="connsiteY203" fmla="*/ 2290872 h 2317052"/>
              <a:gd name="connsiteX204" fmla="*/ 8147470 w 9145469"/>
              <a:gd name="connsiteY204" fmla="*/ 2218351 h 2317052"/>
              <a:gd name="connsiteX205" fmla="*/ 8107456 w 9145469"/>
              <a:gd name="connsiteY205" fmla="*/ 2209881 h 2317052"/>
              <a:gd name="connsiteX206" fmla="*/ 8053831 w 9145469"/>
              <a:gd name="connsiteY206" fmla="*/ 2200662 h 2317052"/>
              <a:gd name="connsiteX207" fmla="*/ 8006929 w 9145469"/>
              <a:gd name="connsiteY207" fmla="*/ 2192441 h 2317052"/>
              <a:gd name="connsiteX208" fmla="*/ 7691246 w 9145469"/>
              <a:gd name="connsiteY208" fmla="*/ 2143100 h 2317052"/>
              <a:gd name="connsiteX209" fmla="*/ 7570875 w 9145469"/>
              <a:gd name="connsiteY209" fmla="*/ 2120181 h 2317052"/>
              <a:gd name="connsiteX210" fmla="*/ 7535446 w 9145469"/>
              <a:gd name="connsiteY210" fmla="*/ 2112681 h 2317052"/>
              <a:gd name="connsiteX211" fmla="*/ 7332306 w 9145469"/>
              <a:gd name="connsiteY211" fmla="*/ 2115917 h 2317052"/>
              <a:gd name="connsiteX212" fmla="*/ 7242783 w 9145469"/>
              <a:gd name="connsiteY212" fmla="*/ 2080745 h 2317052"/>
              <a:gd name="connsiteX213" fmla="*/ 7123418 w 9145469"/>
              <a:gd name="connsiteY213" fmla="*/ 2063160 h 2317052"/>
              <a:gd name="connsiteX214" fmla="*/ 7018974 w 9145469"/>
              <a:gd name="connsiteY214" fmla="*/ 2045575 h 2317052"/>
              <a:gd name="connsiteX215" fmla="*/ 6317707 w 9145469"/>
              <a:gd name="connsiteY215" fmla="*/ 2010403 h 2317052"/>
              <a:gd name="connsiteX216" fmla="*/ 6049137 w 9145469"/>
              <a:gd name="connsiteY216" fmla="*/ 1940062 h 2317052"/>
              <a:gd name="connsiteX217" fmla="*/ 5959614 w 9145469"/>
              <a:gd name="connsiteY217" fmla="*/ 1904889 h 2317052"/>
              <a:gd name="connsiteX218" fmla="*/ 5750726 w 9145469"/>
              <a:gd name="connsiteY218" fmla="*/ 1887305 h 2317052"/>
              <a:gd name="connsiteX219" fmla="*/ 5691043 w 9145469"/>
              <a:gd name="connsiteY219" fmla="*/ 1904889 h 2317052"/>
              <a:gd name="connsiteX220" fmla="*/ 5228504 w 9145469"/>
              <a:gd name="connsiteY220" fmla="*/ 1940062 h 2317052"/>
              <a:gd name="connsiteX221" fmla="*/ 4721206 w 9145469"/>
              <a:gd name="connsiteY221" fmla="*/ 1904889 h 2317052"/>
              <a:gd name="connsiteX222" fmla="*/ 4676444 w 9145469"/>
              <a:gd name="connsiteY222" fmla="*/ 1887305 h 2317052"/>
              <a:gd name="connsiteX223" fmla="*/ 4512319 w 9145469"/>
              <a:gd name="connsiteY223" fmla="*/ 1869719 h 2317052"/>
              <a:gd name="connsiteX224" fmla="*/ 4363113 w 9145469"/>
              <a:gd name="connsiteY224" fmla="*/ 1852132 h 2317052"/>
              <a:gd name="connsiteX225" fmla="*/ 4348192 w 9145469"/>
              <a:gd name="connsiteY225" fmla="*/ 1799376 h 2317052"/>
              <a:gd name="connsiteX226" fmla="*/ 4243749 w 9145469"/>
              <a:gd name="connsiteY226" fmla="*/ 1781791 h 2317052"/>
              <a:gd name="connsiteX227" fmla="*/ 4169144 w 9145469"/>
              <a:gd name="connsiteY227" fmla="*/ 1764206 h 2317052"/>
              <a:gd name="connsiteX228" fmla="*/ 4124383 w 9145469"/>
              <a:gd name="connsiteY228" fmla="*/ 1693863 h 2317052"/>
              <a:gd name="connsiteX229" fmla="*/ 4078442 w 9145469"/>
              <a:gd name="connsiteY229" fmla="*/ 1661189 h 2317052"/>
              <a:gd name="connsiteX230" fmla="*/ 4078409 w 9145469"/>
              <a:gd name="connsiteY230" fmla="*/ 1666931 h 2317052"/>
              <a:gd name="connsiteX231" fmla="*/ 4074296 w 9145469"/>
              <a:gd name="connsiteY231" fmla="*/ 1651379 h 2317052"/>
              <a:gd name="connsiteX232" fmla="*/ 4034860 w 9145469"/>
              <a:gd name="connsiteY232" fmla="*/ 1535593 h 2317052"/>
              <a:gd name="connsiteX233" fmla="*/ 3945335 w 9145469"/>
              <a:gd name="connsiteY233" fmla="*/ 1482836 h 2317052"/>
              <a:gd name="connsiteX234" fmla="*/ 3840892 w 9145469"/>
              <a:gd name="connsiteY234" fmla="*/ 1394909 h 2317052"/>
              <a:gd name="connsiteX235" fmla="*/ 3706607 w 9145469"/>
              <a:gd name="connsiteY235" fmla="*/ 1359736 h 2317052"/>
              <a:gd name="connsiteX236" fmla="*/ 3542480 w 9145469"/>
              <a:gd name="connsiteY236" fmla="*/ 1289395 h 2317052"/>
              <a:gd name="connsiteX237" fmla="*/ 3363434 w 9145469"/>
              <a:gd name="connsiteY237" fmla="*/ 1254223 h 2317052"/>
              <a:gd name="connsiteX238" fmla="*/ 3229148 w 9145469"/>
              <a:gd name="connsiteY238" fmla="*/ 1166296 h 2317052"/>
              <a:gd name="connsiteX239" fmla="*/ 3184387 w 9145469"/>
              <a:gd name="connsiteY239" fmla="*/ 1148710 h 2317052"/>
              <a:gd name="connsiteX240" fmla="*/ 3065022 w 9145469"/>
              <a:gd name="connsiteY240" fmla="*/ 1113539 h 2317052"/>
              <a:gd name="connsiteX241" fmla="*/ 2856134 w 9145469"/>
              <a:gd name="connsiteY241" fmla="*/ 1060782 h 2317052"/>
              <a:gd name="connsiteX242" fmla="*/ 2766610 w 9145469"/>
              <a:gd name="connsiteY242" fmla="*/ 990440 h 2317052"/>
              <a:gd name="connsiteX243" fmla="*/ 2721850 w 9145469"/>
              <a:gd name="connsiteY243" fmla="*/ 972854 h 2317052"/>
              <a:gd name="connsiteX244" fmla="*/ 2632326 w 9145469"/>
              <a:gd name="connsiteY244" fmla="*/ 955268 h 2317052"/>
              <a:gd name="connsiteX245" fmla="*/ 2483120 w 9145469"/>
              <a:gd name="connsiteY245" fmla="*/ 902513 h 2317052"/>
              <a:gd name="connsiteX246" fmla="*/ 2408517 w 9145469"/>
              <a:gd name="connsiteY246" fmla="*/ 884926 h 2317052"/>
              <a:gd name="connsiteX247" fmla="*/ 2363756 w 9145469"/>
              <a:gd name="connsiteY247" fmla="*/ 867341 h 2317052"/>
              <a:gd name="connsiteX248" fmla="*/ 2304072 w 9145469"/>
              <a:gd name="connsiteY248" fmla="*/ 849756 h 2317052"/>
              <a:gd name="connsiteX249" fmla="*/ 2259312 w 9145469"/>
              <a:gd name="connsiteY249" fmla="*/ 832169 h 2317052"/>
              <a:gd name="connsiteX250" fmla="*/ 2125027 w 9145469"/>
              <a:gd name="connsiteY250" fmla="*/ 796999 h 2317052"/>
              <a:gd name="connsiteX251" fmla="*/ 2080264 w 9145469"/>
              <a:gd name="connsiteY251" fmla="*/ 779414 h 2317052"/>
              <a:gd name="connsiteX252" fmla="*/ 2020582 w 9145469"/>
              <a:gd name="connsiteY252" fmla="*/ 761827 h 2317052"/>
              <a:gd name="connsiteX253" fmla="*/ 1975820 w 9145469"/>
              <a:gd name="connsiteY253" fmla="*/ 744242 h 2317052"/>
              <a:gd name="connsiteX254" fmla="*/ 1766932 w 9145469"/>
              <a:gd name="connsiteY254" fmla="*/ 691485 h 2317052"/>
              <a:gd name="connsiteX255" fmla="*/ 1677409 w 9145469"/>
              <a:gd name="connsiteY255" fmla="*/ 656314 h 2317052"/>
              <a:gd name="connsiteX256" fmla="*/ 409161 w 9145469"/>
              <a:gd name="connsiteY256" fmla="*/ 621143 h 2317052"/>
              <a:gd name="connsiteX257" fmla="*/ 364397 w 9145469"/>
              <a:gd name="connsiteY257" fmla="*/ 585972 h 2317052"/>
              <a:gd name="connsiteX258" fmla="*/ 304716 w 9145469"/>
              <a:gd name="connsiteY258" fmla="*/ 550801 h 2317052"/>
              <a:gd name="connsiteX259" fmla="*/ 110747 w 9145469"/>
              <a:gd name="connsiteY259" fmla="*/ 568386 h 2317052"/>
              <a:gd name="connsiteX260" fmla="*/ 51065 w 9145469"/>
              <a:gd name="connsiteY260" fmla="*/ 585972 h 2317052"/>
              <a:gd name="connsiteX261" fmla="*/ 0 w 9145469"/>
              <a:gd name="connsiteY261" fmla="*/ 601018 h 231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</a:cxnLst>
            <a:rect l="l" t="t" r="r" b="b"/>
            <a:pathLst>
              <a:path w="9145469" h="2317052">
                <a:moveTo>
                  <a:pt x="4078409" y="1666931"/>
                </a:moveTo>
                <a:lnTo>
                  <a:pt x="4078520" y="1667352"/>
                </a:lnTo>
                <a:cubicBezTo>
                  <a:pt x="4078956" y="1669543"/>
                  <a:pt x="4078668" y="1669108"/>
                  <a:pt x="4078405" y="1667573"/>
                </a:cubicBezTo>
                <a:close/>
                <a:moveTo>
                  <a:pt x="4813848" y="0"/>
                </a:moveTo>
                <a:lnTo>
                  <a:pt x="7622210" y="0"/>
                </a:lnTo>
                <a:lnTo>
                  <a:pt x="7627395" y="729"/>
                </a:lnTo>
                <a:cubicBezTo>
                  <a:pt x="7632875" y="1545"/>
                  <a:pt x="7637843" y="2655"/>
                  <a:pt x="7643068" y="3619"/>
                </a:cubicBezTo>
                <a:cubicBezTo>
                  <a:pt x="7637742" y="3557"/>
                  <a:pt x="7632155" y="3396"/>
                  <a:pt x="7627092" y="3432"/>
                </a:cubicBezTo>
                <a:cubicBezTo>
                  <a:pt x="7606315" y="3580"/>
                  <a:pt x="7597443" y="4730"/>
                  <a:pt x="7573807" y="3110"/>
                </a:cubicBezTo>
                <a:cubicBezTo>
                  <a:pt x="7565275" y="2526"/>
                  <a:pt x="7538787" y="-768"/>
                  <a:pt x="7547416" y="698"/>
                </a:cubicBezTo>
                <a:cubicBezTo>
                  <a:pt x="7569479" y="4443"/>
                  <a:pt x="7592918" y="7045"/>
                  <a:pt x="7615669" y="10218"/>
                </a:cubicBezTo>
                <a:lnTo>
                  <a:pt x="7847123" y="38488"/>
                </a:lnTo>
                <a:lnTo>
                  <a:pt x="7973416" y="53498"/>
                </a:lnTo>
                <a:cubicBezTo>
                  <a:pt x="7979723" y="54345"/>
                  <a:pt x="7962988" y="53465"/>
                  <a:pt x="7957441" y="53312"/>
                </a:cubicBezTo>
                <a:cubicBezTo>
                  <a:pt x="7950561" y="53119"/>
                  <a:pt x="7942256" y="52338"/>
                  <a:pt x="7936207" y="52463"/>
                </a:cubicBezTo>
                <a:cubicBezTo>
                  <a:pt x="7921107" y="52771"/>
                  <a:pt x="7920122" y="54044"/>
                  <a:pt x="7914470" y="56119"/>
                </a:cubicBezTo>
                <a:cubicBezTo>
                  <a:pt x="7919661" y="57382"/>
                  <a:pt x="7924443" y="58714"/>
                  <a:pt x="7930041" y="59911"/>
                </a:cubicBezTo>
                <a:cubicBezTo>
                  <a:pt x="7934952" y="60961"/>
                  <a:pt x="7940956" y="61723"/>
                  <a:pt x="7945715" y="62800"/>
                </a:cubicBezTo>
                <a:cubicBezTo>
                  <a:pt x="7953240" y="64505"/>
                  <a:pt x="7959411" y="66384"/>
                  <a:pt x="7966445" y="68156"/>
                </a:cubicBezTo>
                <a:cubicBezTo>
                  <a:pt x="7971516" y="69434"/>
                  <a:pt x="7976826" y="70684"/>
                  <a:pt x="7982017" y="71948"/>
                </a:cubicBezTo>
                <a:cubicBezTo>
                  <a:pt x="7982017" y="71948"/>
                  <a:pt x="7958256" y="69418"/>
                  <a:pt x="7950267" y="69773"/>
                </a:cubicBezTo>
                <a:cubicBezTo>
                  <a:pt x="7942278" y="70128"/>
                  <a:pt x="7942535" y="72436"/>
                  <a:pt x="7939146" y="73855"/>
                </a:cubicBezTo>
                <a:cubicBezTo>
                  <a:pt x="7929594" y="77851"/>
                  <a:pt x="7936445" y="76301"/>
                  <a:pt x="7927622" y="81541"/>
                </a:cubicBezTo>
                <a:cubicBezTo>
                  <a:pt x="7926316" y="82316"/>
                  <a:pt x="7925608" y="83276"/>
                  <a:pt x="7922062" y="83582"/>
                </a:cubicBezTo>
                <a:cubicBezTo>
                  <a:pt x="7918020" y="83930"/>
                  <a:pt x="7911214" y="83383"/>
                  <a:pt x="7906087" y="83395"/>
                </a:cubicBezTo>
                <a:cubicBezTo>
                  <a:pt x="7896979" y="83418"/>
                  <a:pt x="7888291" y="83588"/>
                  <a:pt x="7879392" y="83685"/>
                </a:cubicBezTo>
                <a:cubicBezTo>
                  <a:pt x="7864916" y="82486"/>
                  <a:pt x="7841025" y="80132"/>
                  <a:pt x="7831667" y="81324"/>
                </a:cubicBezTo>
                <a:cubicBezTo>
                  <a:pt x="7822179" y="82532"/>
                  <a:pt x="7820547" y="85405"/>
                  <a:pt x="7814987" y="87446"/>
                </a:cubicBezTo>
                <a:cubicBezTo>
                  <a:pt x="7816638" y="88568"/>
                  <a:pt x="7816563" y="89633"/>
                  <a:pt x="7819943" y="90813"/>
                </a:cubicBezTo>
                <a:cubicBezTo>
                  <a:pt x="7827177" y="93335"/>
                  <a:pt x="7840863" y="95590"/>
                  <a:pt x="7851188" y="97493"/>
                </a:cubicBezTo>
                <a:lnTo>
                  <a:pt x="7819438" y="95318"/>
                </a:lnTo>
                <a:cubicBezTo>
                  <a:pt x="7805639" y="94373"/>
                  <a:pt x="7790973" y="92763"/>
                  <a:pt x="7777173" y="91818"/>
                </a:cubicBezTo>
                <a:cubicBezTo>
                  <a:pt x="7769690" y="91305"/>
                  <a:pt x="7763203" y="91347"/>
                  <a:pt x="7755939" y="90968"/>
                </a:cubicBezTo>
                <a:cubicBezTo>
                  <a:pt x="7750803" y="90700"/>
                  <a:pt x="7744734" y="89935"/>
                  <a:pt x="7740064" y="89880"/>
                </a:cubicBezTo>
                <a:cubicBezTo>
                  <a:pt x="7733798" y="89807"/>
                  <a:pt x="7729346" y="90356"/>
                  <a:pt x="7723988" y="90595"/>
                </a:cubicBezTo>
                <a:lnTo>
                  <a:pt x="7739560" y="94386"/>
                </a:lnTo>
                <a:lnTo>
                  <a:pt x="7770706" y="101969"/>
                </a:lnTo>
                <a:cubicBezTo>
                  <a:pt x="7765413" y="101607"/>
                  <a:pt x="7760263" y="101358"/>
                  <a:pt x="7754830" y="100882"/>
                </a:cubicBezTo>
                <a:cubicBezTo>
                  <a:pt x="7715869" y="97468"/>
                  <a:pt x="7724943" y="97558"/>
                  <a:pt x="7681016" y="93403"/>
                </a:cubicBezTo>
                <a:cubicBezTo>
                  <a:pt x="7675544" y="92885"/>
                  <a:pt x="7670432" y="92678"/>
                  <a:pt x="7665140" y="92316"/>
                </a:cubicBezTo>
                <a:cubicBezTo>
                  <a:pt x="7651086" y="90848"/>
                  <a:pt x="7636928" y="89233"/>
                  <a:pt x="7622977" y="87912"/>
                </a:cubicBezTo>
                <a:cubicBezTo>
                  <a:pt x="7607436" y="86442"/>
                  <a:pt x="7603073" y="87154"/>
                  <a:pt x="7585969" y="85075"/>
                </a:cubicBezTo>
                <a:lnTo>
                  <a:pt x="7271479" y="46159"/>
                </a:lnTo>
                <a:lnTo>
                  <a:pt x="7304964" y="51809"/>
                </a:lnTo>
                <a:lnTo>
                  <a:pt x="7488113" y="81603"/>
                </a:lnTo>
                <a:cubicBezTo>
                  <a:pt x="7497233" y="83348"/>
                  <a:pt x="7472692" y="82317"/>
                  <a:pt x="7464524" y="82336"/>
                </a:cubicBezTo>
                <a:cubicBezTo>
                  <a:pt x="7454391" y="82358"/>
                  <a:pt x="7442298" y="80938"/>
                  <a:pt x="7433318" y="81726"/>
                </a:cubicBezTo>
                <a:cubicBezTo>
                  <a:pt x="7410904" y="83695"/>
                  <a:pt x="7409132" y="87116"/>
                  <a:pt x="7400259" y="93001"/>
                </a:cubicBezTo>
                <a:cubicBezTo>
                  <a:pt x="7407627" y="95927"/>
                  <a:pt x="7414377" y="99058"/>
                  <a:pt x="7422363" y="101777"/>
                </a:cubicBezTo>
                <a:cubicBezTo>
                  <a:pt x="7429370" y="104161"/>
                  <a:pt x="7438062" y="105704"/>
                  <a:pt x="7444839" y="108174"/>
                </a:cubicBezTo>
                <a:cubicBezTo>
                  <a:pt x="7455553" y="112080"/>
                  <a:pt x="7464221" y="116547"/>
                  <a:pt x="7474189" y="120667"/>
                </a:cubicBezTo>
                <a:cubicBezTo>
                  <a:pt x="7481378" y="123639"/>
                  <a:pt x="7488926" y="126517"/>
                  <a:pt x="7496295" y="129441"/>
                </a:cubicBezTo>
                <a:cubicBezTo>
                  <a:pt x="7496295" y="129441"/>
                  <a:pt x="7461764" y="124608"/>
                  <a:pt x="7449857" y="126152"/>
                </a:cubicBezTo>
                <a:cubicBezTo>
                  <a:pt x="7437952" y="127697"/>
                  <a:pt x="7437763" y="133744"/>
                  <a:pt x="7432401" y="137731"/>
                </a:cubicBezTo>
                <a:cubicBezTo>
                  <a:pt x="7417282" y="148972"/>
                  <a:pt x="7427801" y="144368"/>
                  <a:pt x="7413458" y="158817"/>
                </a:cubicBezTo>
                <a:cubicBezTo>
                  <a:pt x="7411336" y="160957"/>
                  <a:pt x="7410049" y="163532"/>
                  <a:pt x="7404729" y="164607"/>
                </a:cubicBezTo>
                <a:cubicBezTo>
                  <a:pt x="7398663" y="165831"/>
                  <a:pt x="7388729" y="164914"/>
                  <a:pt x="7381141" y="165338"/>
                </a:cubicBezTo>
                <a:cubicBezTo>
                  <a:pt x="7367662" y="166094"/>
                  <a:pt x="7354765" y="167209"/>
                  <a:pt x="7341577" y="168143"/>
                </a:cubicBezTo>
                <a:cubicBezTo>
                  <a:pt x="7320456" y="166098"/>
                  <a:pt x="7285690" y="161737"/>
                  <a:pt x="7271552" y="165586"/>
                </a:cubicBezTo>
                <a:cubicBezTo>
                  <a:pt x="7257216" y="169488"/>
                  <a:pt x="7254094" y="177165"/>
                  <a:pt x="7245365" y="182955"/>
                </a:cubicBezTo>
                <a:cubicBezTo>
                  <a:pt x="7247533" y="185779"/>
                  <a:pt x="7247158" y="188586"/>
                  <a:pt x="7251867" y="191426"/>
                </a:cubicBezTo>
                <a:cubicBezTo>
                  <a:pt x="7261951" y="197504"/>
                  <a:pt x="7281643" y="202384"/>
                  <a:pt x="7296449" y="206599"/>
                </a:cubicBezTo>
                <a:lnTo>
                  <a:pt x="7250012" y="203309"/>
                </a:lnTo>
                <a:cubicBezTo>
                  <a:pt x="7229830" y="201879"/>
                  <a:pt x="7208527" y="198768"/>
                  <a:pt x="7188345" y="197339"/>
                </a:cubicBezTo>
                <a:cubicBezTo>
                  <a:pt x="7177399" y="196564"/>
                  <a:pt x="7167793" y="197171"/>
                  <a:pt x="7157140" y="196731"/>
                </a:cubicBezTo>
                <a:cubicBezTo>
                  <a:pt x="7149608" y="196419"/>
                  <a:pt x="7140818" y="194871"/>
                  <a:pt x="7133922" y="195086"/>
                </a:cubicBezTo>
                <a:cubicBezTo>
                  <a:pt x="7124669" y="195373"/>
                  <a:pt x="7117948" y="197158"/>
                  <a:pt x="7109961" y="198194"/>
                </a:cubicBezTo>
                <a:lnTo>
                  <a:pt x="7132065" y="206969"/>
                </a:lnTo>
                <a:lnTo>
                  <a:pt x="7176277" y="224519"/>
                </a:lnTo>
                <a:cubicBezTo>
                  <a:pt x="7168537" y="223970"/>
                  <a:pt x="7160979" y="223711"/>
                  <a:pt x="7153059" y="222874"/>
                </a:cubicBezTo>
                <a:cubicBezTo>
                  <a:pt x="7096259" y="216880"/>
                  <a:pt x="7109663" y="216422"/>
                  <a:pt x="7045696" y="208860"/>
                </a:cubicBezTo>
                <a:cubicBezTo>
                  <a:pt x="7037728" y="207919"/>
                  <a:pt x="7030218" y="207763"/>
                  <a:pt x="7022478" y="207216"/>
                </a:cubicBezTo>
                <a:cubicBezTo>
                  <a:pt x="7002046" y="204433"/>
                  <a:pt x="6981497" y="201270"/>
                  <a:pt x="6961182" y="198869"/>
                </a:cubicBezTo>
                <a:cubicBezTo>
                  <a:pt x="6938553" y="196194"/>
                  <a:pt x="6931920" y="198399"/>
                  <a:pt x="6907129" y="194239"/>
                </a:cubicBezTo>
                <a:lnTo>
                  <a:pt x="6343196" y="97422"/>
                </a:lnTo>
                <a:cubicBezTo>
                  <a:pt x="6343196" y="97422"/>
                  <a:pt x="6313779" y="88437"/>
                  <a:pt x="6298243" y="84625"/>
                </a:cubicBezTo>
                <a:cubicBezTo>
                  <a:pt x="6278439" y="79764"/>
                  <a:pt x="6257844" y="75940"/>
                  <a:pt x="6237688" y="71523"/>
                </a:cubicBezTo>
                <a:lnTo>
                  <a:pt x="6184751" y="59764"/>
                </a:lnTo>
                <a:cubicBezTo>
                  <a:pt x="6166328" y="56318"/>
                  <a:pt x="6140448" y="51507"/>
                  <a:pt x="6110577" y="45943"/>
                </a:cubicBezTo>
                <a:lnTo>
                  <a:pt x="6103999" y="44714"/>
                </a:lnTo>
                <a:lnTo>
                  <a:pt x="6103920" y="44827"/>
                </a:lnTo>
                <a:cubicBezTo>
                  <a:pt x="6099487" y="52229"/>
                  <a:pt x="6102387" y="52068"/>
                  <a:pt x="6090731" y="71520"/>
                </a:cubicBezTo>
                <a:cubicBezTo>
                  <a:pt x="6088431" y="75359"/>
                  <a:pt x="6086811" y="79842"/>
                  <a:pt x="6081804" y="82246"/>
                </a:cubicBezTo>
                <a:cubicBezTo>
                  <a:pt x="6076095" y="84985"/>
                  <a:pt x="6067262" y="84553"/>
                  <a:pt x="6060315" y="86121"/>
                </a:cubicBezTo>
                <a:cubicBezTo>
                  <a:pt x="6047977" y="88900"/>
                  <a:pt x="6036102" y="92221"/>
                  <a:pt x="6023995" y="95273"/>
                </a:cubicBezTo>
                <a:cubicBezTo>
                  <a:pt x="6005233" y="94195"/>
                  <a:pt x="5974524" y="90746"/>
                  <a:pt x="5961042" y="98809"/>
                </a:cubicBezTo>
                <a:cubicBezTo>
                  <a:pt x="5947372" y="106985"/>
                  <a:pt x="5943188" y="120261"/>
                  <a:pt x="5934259" y="130986"/>
                </a:cubicBezTo>
                <a:cubicBezTo>
                  <a:pt x="5935723" y="135497"/>
                  <a:pt x="5934889" y="140267"/>
                  <a:pt x="5938650" y="144520"/>
                </a:cubicBezTo>
                <a:cubicBezTo>
                  <a:pt x="5946706" y="153625"/>
                  <a:pt x="5963673" y="159636"/>
                  <a:pt x="5976335" y="165073"/>
                </a:cubicBezTo>
                <a:lnTo>
                  <a:pt x="5934869" y="164736"/>
                </a:lnTo>
                <a:cubicBezTo>
                  <a:pt x="5916847" y="164590"/>
                  <a:pt x="5898108" y="161737"/>
                  <a:pt x="5880086" y="161590"/>
                </a:cubicBezTo>
                <a:cubicBezTo>
                  <a:pt x="5870313" y="161510"/>
                  <a:pt x="5861506" y="163610"/>
                  <a:pt x="5851938" y="164060"/>
                </a:cubicBezTo>
                <a:cubicBezTo>
                  <a:pt x="5845174" y="164379"/>
                  <a:pt x="5837487" y="162759"/>
                  <a:pt x="5831206" y="163892"/>
                </a:cubicBezTo>
                <a:cubicBezTo>
                  <a:pt x="5822777" y="165410"/>
                  <a:pt x="5816376" y="169169"/>
                  <a:pt x="5808960" y="171809"/>
                </a:cubicBezTo>
                <a:lnTo>
                  <a:pt x="5827425" y="184107"/>
                </a:lnTo>
                <a:lnTo>
                  <a:pt x="5864353" y="208706"/>
                </a:lnTo>
                <a:cubicBezTo>
                  <a:pt x="5857442" y="208649"/>
                  <a:pt x="5850645" y="209056"/>
                  <a:pt x="5843621" y="208535"/>
                </a:cubicBezTo>
                <a:cubicBezTo>
                  <a:pt x="5793249" y="204806"/>
                  <a:pt x="5805466" y="202536"/>
                  <a:pt x="5748884" y="196965"/>
                </a:cubicBezTo>
                <a:cubicBezTo>
                  <a:pt x="5741836" y="196272"/>
                  <a:pt x="5735062" y="196852"/>
                  <a:pt x="5728152" y="196796"/>
                </a:cubicBezTo>
                <a:cubicBezTo>
                  <a:pt x="5710143" y="194400"/>
                  <a:pt x="5692096" y="191375"/>
                  <a:pt x="5674125" y="189607"/>
                </a:cubicBezTo>
                <a:cubicBezTo>
                  <a:pt x="5654107" y="187636"/>
                  <a:pt x="5647714" y="192092"/>
                  <a:pt x="5626000" y="187865"/>
                </a:cubicBezTo>
                <a:lnTo>
                  <a:pt x="5132492" y="88007"/>
                </a:lnTo>
                <a:cubicBezTo>
                  <a:pt x="5132492" y="88007"/>
                  <a:pt x="5107442" y="76175"/>
                  <a:pt x="5094049" y="71495"/>
                </a:cubicBezTo>
                <a:cubicBezTo>
                  <a:pt x="5076978" y="65529"/>
                  <a:pt x="5059006" y="61395"/>
                  <a:pt x="5041536" y="56220"/>
                </a:cubicBezTo>
                <a:lnTo>
                  <a:pt x="4995681" y="42348"/>
                </a:lnTo>
                <a:cubicBezTo>
                  <a:pt x="4963538" y="34868"/>
                  <a:pt x="4905348" y="21541"/>
                  <a:pt x="4845357" y="7488"/>
                </a:cubicBezTo>
                <a:close/>
                <a:moveTo>
                  <a:pt x="0" y="0"/>
                </a:moveTo>
                <a:lnTo>
                  <a:pt x="4379594" y="0"/>
                </a:lnTo>
                <a:lnTo>
                  <a:pt x="4437715" y="23233"/>
                </a:lnTo>
                <a:cubicBezTo>
                  <a:pt x="4637932" y="90656"/>
                  <a:pt x="4372842" y="-15204"/>
                  <a:pt x="4601841" y="58405"/>
                </a:cubicBezTo>
                <a:cubicBezTo>
                  <a:pt x="4627682" y="66710"/>
                  <a:pt x="4651576" y="81852"/>
                  <a:pt x="4676444" y="93576"/>
                </a:cubicBezTo>
                <a:cubicBezTo>
                  <a:pt x="4753852" y="130070"/>
                  <a:pt x="4836483" y="149043"/>
                  <a:pt x="4915174" y="181504"/>
                </a:cubicBezTo>
                <a:cubicBezTo>
                  <a:pt x="4949423" y="195631"/>
                  <a:pt x="5022765" y="250555"/>
                  <a:pt x="5049459" y="269431"/>
                </a:cubicBezTo>
                <a:cubicBezTo>
                  <a:pt x="5094222" y="275293"/>
                  <a:pt x="5139034" y="280630"/>
                  <a:pt x="5183744" y="287017"/>
                </a:cubicBezTo>
                <a:cubicBezTo>
                  <a:pt x="5303164" y="304078"/>
                  <a:pt x="5421864" y="329463"/>
                  <a:pt x="5541838" y="339773"/>
                </a:cubicBezTo>
                <a:lnTo>
                  <a:pt x="6616119" y="410117"/>
                </a:lnTo>
                <a:cubicBezTo>
                  <a:pt x="6820034" y="398393"/>
                  <a:pt x="7024356" y="394133"/>
                  <a:pt x="7227862" y="374944"/>
                </a:cubicBezTo>
                <a:cubicBezTo>
                  <a:pt x="7273571" y="370635"/>
                  <a:pt x="7317033" y="349442"/>
                  <a:pt x="7362147" y="339773"/>
                </a:cubicBezTo>
                <a:cubicBezTo>
                  <a:pt x="7426508" y="325982"/>
                  <a:pt x="7491458" y="316326"/>
                  <a:pt x="7556114" y="304603"/>
                </a:cubicBezTo>
                <a:cubicBezTo>
                  <a:pt x="7906703" y="288710"/>
                  <a:pt x="7844095" y="302560"/>
                  <a:pt x="8078334" y="269431"/>
                </a:cubicBezTo>
                <a:cubicBezTo>
                  <a:pt x="8336489" y="232920"/>
                  <a:pt x="8249973" y="181545"/>
                  <a:pt x="8361826" y="269431"/>
                </a:cubicBezTo>
                <a:cubicBezTo>
                  <a:pt x="8356851" y="298741"/>
                  <a:pt x="8324642" y="343046"/>
                  <a:pt x="8346906" y="357360"/>
                </a:cubicBezTo>
                <a:cubicBezTo>
                  <a:pt x="8399483" y="391160"/>
                  <a:pt x="8466589" y="365616"/>
                  <a:pt x="8525953" y="374944"/>
                </a:cubicBezTo>
                <a:cubicBezTo>
                  <a:pt x="8541542" y="377394"/>
                  <a:pt x="8555794" y="386669"/>
                  <a:pt x="8570714" y="392530"/>
                </a:cubicBezTo>
                <a:cubicBezTo>
                  <a:pt x="8555794" y="404254"/>
                  <a:pt x="8540106" y="414725"/>
                  <a:pt x="8525953" y="427701"/>
                </a:cubicBezTo>
                <a:cubicBezTo>
                  <a:pt x="8467856" y="480958"/>
                  <a:pt x="8443393" y="524617"/>
                  <a:pt x="8376745" y="550801"/>
                </a:cubicBezTo>
                <a:cubicBezTo>
                  <a:pt x="8352688" y="560252"/>
                  <a:pt x="8277540" y="561137"/>
                  <a:pt x="8302144" y="568386"/>
                </a:cubicBezTo>
                <a:cubicBezTo>
                  <a:pt x="8365055" y="586923"/>
                  <a:pt x="8431454" y="580110"/>
                  <a:pt x="8496112" y="585972"/>
                </a:cubicBezTo>
                <a:lnTo>
                  <a:pt x="9144000" y="568617"/>
                </a:lnTo>
                <a:lnTo>
                  <a:pt x="9144000" y="1406883"/>
                </a:lnTo>
                <a:lnTo>
                  <a:pt x="9122775" y="1430079"/>
                </a:lnTo>
                <a:cubicBezTo>
                  <a:pt x="9096602" y="1476351"/>
                  <a:pt x="9092934" y="1535593"/>
                  <a:pt x="9078013" y="1588349"/>
                </a:cubicBezTo>
                <a:cubicBezTo>
                  <a:pt x="9082987" y="1605935"/>
                  <a:pt x="9083109" y="1626632"/>
                  <a:pt x="9092934" y="1641106"/>
                </a:cubicBezTo>
                <a:cubicBezTo>
                  <a:pt x="9103452" y="1656602"/>
                  <a:pt x="9118460" y="1666895"/>
                  <a:pt x="9134526" y="1674762"/>
                </a:cubicBezTo>
                <a:lnTo>
                  <a:pt x="9144000" y="1678537"/>
                </a:lnTo>
                <a:lnTo>
                  <a:pt x="9144000" y="1708972"/>
                </a:lnTo>
                <a:lnTo>
                  <a:pt x="9092934" y="1729034"/>
                </a:lnTo>
                <a:cubicBezTo>
                  <a:pt x="9054026" y="1744320"/>
                  <a:pt x="9012478" y="1748919"/>
                  <a:pt x="8973570" y="1764206"/>
                </a:cubicBezTo>
                <a:cubicBezTo>
                  <a:pt x="8952468" y="1772495"/>
                  <a:pt x="8934331" y="1789050"/>
                  <a:pt x="8913887" y="1799376"/>
                </a:cubicBezTo>
                <a:cubicBezTo>
                  <a:pt x="8899431" y="1806678"/>
                  <a:pt x="8882211" y="1806678"/>
                  <a:pt x="8869126" y="1816962"/>
                </a:cubicBezTo>
                <a:cubicBezTo>
                  <a:pt x="8851568" y="1830757"/>
                  <a:pt x="8839284" y="1852132"/>
                  <a:pt x="8824363" y="1869719"/>
                </a:cubicBezTo>
                <a:lnTo>
                  <a:pt x="8869126" y="1904889"/>
                </a:lnTo>
                <a:lnTo>
                  <a:pt x="8958649" y="1975232"/>
                </a:lnTo>
                <a:cubicBezTo>
                  <a:pt x="8943729" y="1981094"/>
                  <a:pt x="8929240" y="1988797"/>
                  <a:pt x="8913887" y="1992819"/>
                </a:cubicBezTo>
                <a:cubicBezTo>
                  <a:pt x="8803797" y="2021652"/>
                  <a:pt x="8829218" y="2001370"/>
                  <a:pt x="8704999" y="2027989"/>
                </a:cubicBezTo>
                <a:cubicBezTo>
                  <a:pt x="8697262" y="2029647"/>
                  <a:pt x="8689803" y="2032578"/>
                  <a:pt x="8682410" y="2035827"/>
                </a:cubicBezTo>
                <a:lnTo>
                  <a:pt x="8670662" y="2040992"/>
                </a:lnTo>
                <a:lnTo>
                  <a:pt x="8675176" y="2041391"/>
                </a:lnTo>
                <a:cubicBezTo>
                  <a:pt x="8739229" y="2047137"/>
                  <a:pt x="8743164" y="2047621"/>
                  <a:pt x="8822931" y="2053383"/>
                </a:cubicBezTo>
                <a:cubicBezTo>
                  <a:pt x="8940147" y="2061850"/>
                  <a:pt x="8901244" y="2054486"/>
                  <a:pt x="8951411" y="2065534"/>
                </a:cubicBezTo>
                <a:cubicBezTo>
                  <a:pt x="8948982" y="2067406"/>
                  <a:pt x="8934120" y="2069178"/>
                  <a:pt x="8944126" y="2071152"/>
                </a:cubicBezTo>
                <a:cubicBezTo>
                  <a:pt x="8967750" y="2075810"/>
                  <a:pt x="8998317" y="2076869"/>
                  <a:pt x="9025165" y="2080077"/>
                </a:cubicBezTo>
                <a:cubicBezTo>
                  <a:pt x="9032216" y="2080919"/>
                  <a:pt x="9038620" y="2082190"/>
                  <a:pt x="9045347" y="2083247"/>
                </a:cubicBezTo>
                <a:cubicBezTo>
                  <a:pt x="9038515" y="2083441"/>
                  <a:pt x="9031343" y="2083514"/>
                  <a:pt x="9024849" y="2083831"/>
                </a:cubicBezTo>
                <a:cubicBezTo>
                  <a:pt x="8998203" y="2085131"/>
                  <a:pt x="8986855" y="2087188"/>
                  <a:pt x="8956494" y="2086194"/>
                </a:cubicBezTo>
                <a:cubicBezTo>
                  <a:pt x="8945535" y="2085837"/>
                  <a:pt x="8911472" y="2082678"/>
                  <a:pt x="8922579" y="2084248"/>
                </a:cubicBezTo>
                <a:cubicBezTo>
                  <a:pt x="8950979" y="2088264"/>
                  <a:pt x="8981114" y="2090626"/>
                  <a:pt x="9010380" y="2093814"/>
                </a:cubicBezTo>
                <a:lnTo>
                  <a:pt x="9144000" y="2105885"/>
                </a:lnTo>
                <a:lnTo>
                  <a:pt x="9144000" y="2208710"/>
                </a:lnTo>
                <a:lnTo>
                  <a:pt x="9128045" y="2207457"/>
                </a:lnTo>
                <a:cubicBezTo>
                  <a:pt x="9120415" y="2206900"/>
                  <a:pt x="9110557" y="2206235"/>
                  <a:pt x="9096443" y="2205377"/>
                </a:cubicBezTo>
                <a:cubicBezTo>
                  <a:pt x="9089410" y="2204950"/>
                  <a:pt x="9082849" y="2204932"/>
                  <a:pt x="9076052" y="2204709"/>
                </a:cubicBezTo>
                <a:cubicBezTo>
                  <a:pt x="9057984" y="2203421"/>
                  <a:pt x="9039780" y="2201936"/>
                  <a:pt x="9021849" y="2200844"/>
                </a:cubicBezTo>
                <a:cubicBezTo>
                  <a:pt x="9001877" y="2199632"/>
                  <a:pt x="8996300" y="2200846"/>
                  <a:pt x="8974305" y="2198871"/>
                </a:cubicBezTo>
                <a:lnTo>
                  <a:pt x="8685490" y="2172284"/>
                </a:lnTo>
                <a:lnTo>
                  <a:pt x="8701559" y="2174920"/>
                </a:lnTo>
                <a:cubicBezTo>
                  <a:pt x="8708561" y="2176135"/>
                  <a:pt x="8714899" y="2177743"/>
                  <a:pt x="8721567" y="2179155"/>
                </a:cubicBezTo>
                <a:cubicBezTo>
                  <a:pt x="8714735" y="2178987"/>
                  <a:pt x="8707567" y="2178680"/>
                  <a:pt x="8701070" y="2178653"/>
                </a:cubicBezTo>
                <a:cubicBezTo>
                  <a:pt x="8674394" y="2178539"/>
                  <a:pt x="8662965" y="2179995"/>
                  <a:pt x="8632687" y="2177394"/>
                </a:cubicBezTo>
                <a:cubicBezTo>
                  <a:pt x="8621757" y="2176455"/>
                  <a:pt x="8587887" y="2171497"/>
                  <a:pt x="8598906" y="2173654"/>
                </a:cubicBezTo>
                <a:cubicBezTo>
                  <a:pt x="8627082" y="2179168"/>
                  <a:pt x="8657068" y="2183122"/>
                  <a:pt x="8686149" y="2187858"/>
                </a:cubicBezTo>
                <a:lnTo>
                  <a:pt x="8982153" y="2230474"/>
                </a:lnTo>
                <a:lnTo>
                  <a:pt x="9143684" y="2253153"/>
                </a:lnTo>
                <a:cubicBezTo>
                  <a:pt x="9151746" y="2254423"/>
                  <a:pt x="9130298" y="2252951"/>
                  <a:pt x="9123186" y="2252651"/>
                </a:cubicBezTo>
                <a:cubicBezTo>
                  <a:pt x="9114362" y="2252282"/>
                  <a:pt x="9103732" y="2251073"/>
                  <a:pt x="9095964" y="2251153"/>
                </a:cubicBezTo>
                <a:cubicBezTo>
                  <a:pt x="9076571" y="2251350"/>
                  <a:pt x="9075257" y="2253094"/>
                  <a:pt x="9067924" y="2255875"/>
                </a:cubicBezTo>
                <a:cubicBezTo>
                  <a:pt x="9074538" y="2257702"/>
                  <a:pt x="9080628" y="2259614"/>
                  <a:pt x="9087768" y="2261354"/>
                </a:cubicBezTo>
                <a:cubicBezTo>
                  <a:pt x="9094030" y="2262880"/>
                  <a:pt x="9101707" y="2264025"/>
                  <a:pt x="9107775" y="2265589"/>
                </a:cubicBezTo>
                <a:cubicBezTo>
                  <a:pt x="9117369" y="2268061"/>
                  <a:pt x="9125219" y="2270752"/>
                  <a:pt x="9134179" y="2273309"/>
                </a:cubicBezTo>
                <a:lnTo>
                  <a:pt x="9144000" y="2276021"/>
                </a:lnTo>
                <a:lnTo>
                  <a:pt x="9144000" y="2277642"/>
                </a:lnTo>
                <a:lnTo>
                  <a:pt x="9137538" y="2276903"/>
                </a:lnTo>
                <a:cubicBezTo>
                  <a:pt x="9128654" y="2275984"/>
                  <a:pt x="9118487" y="2275111"/>
                  <a:pt x="9113353" y="2275295"/>
                </a:cubicBezTo>
                <a:cubicBezTo>
                  <a:pt x="9103087" y="2275664"/>
                  <a:pt x="9103328" y="2278858"/>
                  <a:pt x="9098924" y="2280767"/>
                </a:cubicBezTo>
                <a:cubicBezTo>
                  <a:pt x="9086510" y="2286147"/>
                  <a:pt x="9095363" y="2284107"/>
                  <a:pt x="9083841" y="2291215"/>
                </a:cubicBezTo>
                <a:cubicBezTo>
                  <a:pt x="9082135" y="2292268"/>
                  <a:pt x="9081188" y="2293583"/>
                  <a:pt x="9076627" y="2293952"/>
                </a:cubicBezTo>
                <a:cubicBezTo>
                  <a:pt x="9071426" y="2294370"/>
                  <a:pt x="9062712" y="2293509"/>
                  <a:pt x="9056128" y="2293449"/>
                </a:cubicBezTo>
                <a:cubicBezTo>
                  <a:pt x="9044438" y="2293340"/>
                  <a:pt x="9033279" y="2293444"/>
                  <a:pt x="9021855" y="2293441"/>
                </a:cubicBezTo>
                <a:cubicBezTo>
                  <a:pt x="9003321" y="2291563"/>
                  <a:pt x="8972744" y="2287943"/>
                  <a:pt x="8960689" y="2289448"/>
                </a:cubicBezTo>
                <a:cubicBezTo>
                  <a:pt x="8948464" y="2290973"/>
                  <a:pt x="8946259" y="2294919"/>
                  <a:pt x="8939045" y="2297655"/>
                </a:cubicBezTo>
                <a:cubicBezTo>
                  <a:pt x="8941122" y="2299231"/>
                  <a:pt x="8940985" y="2300704"/>
                  <a:pt x="8945277" y="2302384"/>
                </a:cubicBezTo>
                <a:cubicBezTo>
                  <a:pt x="8954469" y="2305982"/>
                  <a:pt x="8971949" y="2309308"/>
                  <a:pt x="8985129" y="2312097"/>
                </a:cubicBezTo>
                <a:lnTo>
                  <a:pt x="8944460" y="2308604"/>
                </a:lnTo>
                <a:cubicBezTo>
                  <a:pt x="8926785" y="2307087"/>
                  <a:pt x="8908018" y="2304637"/>
                  <a:pt x="8890344" y="2303118"/>
                </a:cubicBezTo>
                <a:cubicBezTo>
                  <a:pt x="8880758" y="2302295"/>
                  <a:pt x="8872430" y="2302256"/>
                  <a:pt x="8863122" y="2301619"/>
                </a:cubicBezTo>
                <a:cubicBezTo>
                  <a:pt x="8856540" y="2301172"/>
                  <a:pt x="8848780" y="2300021"/>
                  <a:pt x="8842786" y="2299873"/>
                </a:cubicBezTo>
                <a:cubicBezTo>
                  <a:pt x="8834747" y="2299676"/>
                  <a:pt x="8829013" y="2300369"/>
                  <a:pt x="8822125" y="2300617"/>
                </a:cubicBezTo>
                <a:lnTo>
                  <a:pt x="8841969" y="2306095"/>
                </a:lnTo>
                <a:lnTo>
                  <a:pt x="8881657" y="2317052"/>
                </a:lnTo>
                <a:cubicBezTo>
                  <a:pt x="8874878" y="2316471"/>
                  <a:pt x="8868278" y="2316047"/>
                  <a:pt x="8861322" y="2315306"/>
                </a:cubicBezTo>
                <a:cubicBezTo>
                  <a:pt x="8811444" y="2309991"/>
                  <a:pt x="8823088" y="2310255"/>
                  <a:pt x="8766864" y="2303839"/>
                </a:cubicBezTo>
                <a:cubicBezTo>
                  <a:pt x="8759860" y="2303040"/>
                  <a:pt x="8753308" y="2302675"/>
                  <a:pt x="8746530" y="2302093"/>
                </a:cubicBezTo>
                <a:cubicBezTo>
                  <a:pt x="8728545" y="2299849"/>
                  <a:pt x="8710433" y="2297400"/>
                  <a:pt x="8692577" y="2295362"/>
                </a:cubicBezTo>
                <a:cubicBezTo>
                  <a:pt x="8672686" y="2293092"/>
                  <a:pt x="8667059" y="2294010"/>
                  <a:pt x="8645184" y="2290872"/>
                </a:cubicBezTo>
                <a:lnTo>
                  <a:pt x="8147470" y="2218351"/>
                </a:lnTo>
                <a:cubicBezTo>
                  <a:pt x="8147470" y="2218351"/>
                  <a:pt x="8121245" y="2212486"/>
                  <a:pt x="8107456" y="2209881"/>
                </a:cubicBezTo>
                <a:cubicBezTo>
                  <a:pt x="8089880" y="2206562"/>
                  <a:pt x="8071684" y="2203760"/>
                  <a:pt x="8053831" y="2200662"/>
                </a:cubicBezTo>
                <a:lnTo>
                  <a:pt x="8006929" y="2192441"/>
                </a:lnTo>
                <a:cubicBezTo>
                  <a:pt x="7941819" y="2182363"/>
                  <a:pt x="7771302" y="2156230"/>
                  <a:pt x="7691246" y="2143100"/>
                </a:cubicBezTo>
                <a:cubicBezTo>
                  <a:pt x="7657471" y="2137561"/>
                  <a:pt x="7595810" y="2125060"/>
                  <a:pt x="7570875" y="2120181"/>
                </a:cubicBezTo>
                <a:lnTo>
                  <a:pt x="7535446" y="2112681"/>
                </a:lnTo>
                <a:lnTo>
                  <a:pt x="7332306" y="2115917"/>
                </a:lnTo>
                <a:cubicBezTo>
                  <a:pt x="7332306" y="2115917"/>
                  <a:pt x="7273539" y="2088514"/>
                  <a:pt x="7242783" y="2080745"/>
                </a:cubicBezTo>
                <a:cubicBezTo>
                  <a:pt x="7203575" y="2070844"/>
                  <a:pt x="7163164" y="2069406"/>
                  <a:pt x="7123418" y="2063160"/>
                </a:cubicBezTo>
                <a:lnTo>
                  <a:pt x="7018974" y="2045575"/>
                </a:lnTo>
                <a:cubicBezTo>
                  <a:pt x="6874365" y="2039697"/>
                  <a:pt x="6495720" y="2027887"/>
                  <a:pt x="6317707" y="2010403"/>
                </a:cubicBezTo>
                <a:cubicBezTo>
                  <a:pt x="6242605" y="2003027"/>
                  <a:pt x="6104811" y="1956466"/>
                  <a:pt x="6049137" y="1940062"/>
                </a:cubicBezTo>
                <a:cubicBezTo>
                  <a:pt x="6018620" y="1931069"/>
                  <a:pt x="5990721" y="1910390"/>
                  <a:pt x="5959614" y="1904889"/>
                </a:cubicBezTo>
                <a:cubicBezTo>
                  <a:pt x="5890580" y="1892685"/>
                  <a:pt x="5820355" y="1893166"/>
                  <a:pt x="5750726" y="1887305"/>
                </a:cubicBezTo>
                <a:cubicBezTo>
                  <a:pt x="5730832" y="1893166"/>
                  <a:pt x="5711270" y="1900918"/>
                  <a:pt x="5691043" y="1904889"/>
                </a:cubicBezTo>
                <a:cubicBezTo>
                  <a:pt x="5536865" y="1935176"/>
                  <a:pt x="5386721" y="1931953"/>
                  <a:pt x="5228504" y="1940062"/>
                </a:cubicBezTo>
                <a:cubicBezTo>
                  <a:pt x="5140316" y="1935337"/>
                  <a:pt x="4845429" y="1924411"/>
                  <a:pt x="4721206" y="1904889"/>
                </a:cubicBezTo>
                <a:cubicBezTo>
                  <a:pt x="4705616" y="1902439"/>
                  <a:pt x="4692014" y="1889926"/>
                  <a:pt x="4676444" y="1887305"/>
                </a:cubicBezTo>
                <a:cubicBezTo>
                  <a:pt x="4622062" y="1878148"/>
                  <a:pt x="4567027" y="1875581"/>
                  <a:pt x="4512319" y="1869719"/>
                </a:cubicBezTo>
                <a:cubicBezTo>
                  <a:pt x="4450920" y="1880057"/>
                  <a:pt x="4406134" y="1915516"/>
                  <a:pt x="4363113" y="1852132"/>
                </a:cubicBezTo>
                <a:cubicBezTo>
                  <a:pt x="4353286" y="1837659"/>
                  <a:pt x="4353166" y="1816962"/>
                  <a:pt x="4348192" y="1799376"/>
                </a:cubicBezTo>
                <a:cubicBezTo>
                  <a:pt x="4313377" y="1793515"/>
                  <a:pt x="4278438" y="1788605"/>
                  <a:pt x="4243749" y="1781791"/>
                </a:cubicBezTo>
                <a:cubicBezTo>
                  <a:pt x="4218733" y="1776877"/>
                  <a:pt x="4190650" y="1780046"/>
                  <a:pt x="4169144" y="1764206"/>
                </a:cubicBezTo>
                <a:cubicBezTo>
                  <a:pt x="4148057" y="1748672"/>
                  <a:pt x="4141968" y="1714588"/>
                  <a:pt x="4124383" y="1693863"/>
                </a:cubicBezTo>
                <a:cubicBezTo>
                  <a:pt x="4088628" y="1651721"/>
                  <a:pt x="4080053" y="1654550"/>
                  <a:pt x="4078442" y="1661189"/>
                </a:cubicBezTo>
                <a:lnTo>
                  <a:pt x="4078409" y="1666931"/>
                </a:lnTo>
                <a:lnTo>
                  <a:pt x="4074296" y="1651379"/>
                </a:lnTo>
                <a:cubicBezTo>
                  <a:pt x="4069034" y="1633448"/>
                  <a:pt x="4057885" y="1598918"/>
                  <a:pt x="4034860" y="1535593"/>
                </a:cubicBezTo>
                <a:cubicBezTo>
                  <a:pt x="4005018" y="1518007"/>
                  <a:pt x="3973946" y="1503067"/>
                  <a:pt x="3945335" y="1482836"/>
                </a:cubicBezTo>
                <a:cubicBezTo>
                  <a:pt x="3911544" y="1458939"/>
                  <a:pt x="3877331" y="1416382"/>
                  <a:pt x="3840892" y="1394909"/>
                </a:cubicBezTo>
                <a:cubicBezTo>
                  <a:pt x="3804161" y="1373263"/>
                  <a:pt x="3740990" y="1366491"/>
                  <a:pt x="3706607" y="1359736"/>
                </a:cubicBezTo>
                <a:cubicBezTo>
                  <a:pt x="3592639" y="1337349"/>
                  <a:pt x="3611401" y="1343548"/>
                  <a:pt x="3542480" y="1289395"/>
                </a:cubicBezTo>
                <a:cubicBezTo>
                  <a:pt x="3518825" y="1285413"/>
                  <a:pt x="3396159" y="1267080"/>
                  <a:pt x="3363434" y="1254223"/>
                </a:cubicBezTo>
                <a:cubicBezTo>
                  <a:pt x="3320326" y="1237288"/>
                  <a:pt x="3267392" y="1188834"/>
                  <a:pt x="3229148" y="1166296"/>
                </a:cubicBezTo>
                <a:cubicBezTo>
                  <a:pt x="3215080" y="1158006"/>
                  <a:pt x="3199307" y="1154572"/>
                  <a:pt x="3184387" y="1148710"/>
                </a:cubicBezTo>
                <a:cubicBezTo>
                  <a:pt x="3145480" y="1133423"/>
                  <a:pt x="3104811" y="1125263"/>
                  <a:pt x="3065022" y="1113539"/>
                </a:cubicBezTo>
                <a:cubicBezTo>
                  <a:pt x="2995938" y="1093183"/>
                  <a:pt x="2925764" y="1078368"/>
                  <a:pt x="2856134" y="1060782"/>
                </a:cubicBezTo>
                <a:cubicBezTo>
                  <a:pt x="2821067" y="1051926"/>
                  <a:pt x="2797962" y="1010969"/>
                  <a:pt x="2766610" y="990440"/>
                </a:cubicBezTo>
                <a:cubicBezTo>
                  <a:pt x="2752864" y="981438"/>
                  <a:pt x="2737201" y="976876"/>
                  <a:pt x="2721850" y="972854"/>
                </a:cubicBezTo>
                <a:cubicBezTo>
                  <a:pt x="2692316" y="965120"/>
                  <a:pt x="2661992" y="962262"/>
                  <a:pt x="2632326" y="955268"/>
                </a:cubicBezTo>
                <a:cubicBezTo>
                  <a:pt x="2544935" y="934670"/>
                  <a:pt x="2587791" y="936158"/>
                  <a:pt x="2483120" y="902513"/>
                </a:cubicBezTo>
                <a:cubicBezTo>
                  <a:pt x="2458653" y="894649"/>
                  <a:pt x="2433120" y="892176"/>
                  <a:pt x="2408517" y="884926"/>
                </a:cubicBezTo>
                <a:cubicBezTo>
                  <a:pt x="2393258" y="880432"/>
                  <a:pt x="2378878" y="872434"/>
                  <a:pt x="2363756" y="867341"/>
                </a:cubicBezTo>
                <a:cubicBezTo>
                  <a:pt x="2344039" y="860701"/>
                  <a:pt x="2323790" y="856396"/>
                  <a:pt x="2304072" y="849756"/>
                </a:cubicBezTo>
                <a:cubicBezTo>
                  <a:pt x="2288950" y="844662"/>
                  <a:pt x="2274570" y="836665"/>
                  <a:pt x="2259312" y="832169"/>
                </a:cubicBezTo>
                <a:cubicBezTo>
                  <a:pt x="2136240" y="795907"/>
                  <a:pt x="2232244" y="833103"/>
                  <a:pt x="2125027" y="796999"/>
                </a:cubicBezTo>
                <a:cubicBezTo>
                  <a:pt x="2109904" y="791905"/>
                  <a:pt x="2095387" y="784505"/>
                  <a:pt x="2080264" y="779414"/>
                </a:cubicBezTo>
                <a:cubicBezTo>
                  <a:pt x="2060548" y="772774"/>
                  <a:pt x="2040299" y="768468"/>
                  <a:pt x="2020582" y="761827"/>
                </a:cubicBezTo>
                <a:cubicBezTo>
                  <a:pt x="2005460" y="756735"/>
                  <a:pt x="1990943" y="749335"/>
                  <a:pt x="1975820" y="744242"/>
                </a:cubicBezTo>
                <a:cubicBezTo>
                  <a:pt x="1879985" y="711969"/>
                  <a:pt x="1903963" y="731862"/>
                  <a:pt x="1766932" y="691485"/>
                </a:cubicBezTo>
                <a:cubicBezTo>
                  <a:pt x="1736416" y="682494"/>
                  <a:pt x="1707250" y="668037"/>
                  <a:pt x="1677409" y="656314"/>
                </a:cubicBezTo>
                <a:cubicBezTo>
                  <a:pt x="1254659" y="644590"/>
                  <a:pt x="831590" y="643775"/>
                  <a:pt x="409161" y="621143"/>
                </a:cubicBezTo>
                <a:cubicBezTo>
                  <a:pt x="391245" y="620184"/>
                  <a:pt x="379967" y="596458"/>
                  <a:pt x="364397" y="585972"/>
                </a:cubicBezTo>
                <a:cubicBezTo>
                  <a:pt x="345086" y="572966"/>
                  <a:pt x="326465" y="556293"/>
                  <a:pt x="304716" y="550801"/>
                </a:cubicBezTo>
                <a:cubicBezTo>
                  <a:pt x="159338" y="514084"/>
                  <a:pt x="189323" y="506646"/>
                  <a:pt x="110747" y="568386"/>
                </a:cubicBezTo>
                <a:lnTo>
                  <a:pt x="51065" y="585972"/>
                </a:lnTo>
                <a:lnTo>
                  <a:pt x="0" y="60101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28625" y="286643"/>
            <a:ext cx="8286751" cy="2880420"/>
          </a:xfrm>
          <a:custGeom>
            <a:avLst/>
            <a:gdLst>
              <a:gd name="connsiteX0" fmla="*/ 4975680 w 11049001"/>
              <a:gd name="connsiteY0" fmla="*/ 3117694 h 3840560"/>
              <a:gd name="connsiteX1" fmla="*/ 4975804 w 11049001"/>
              <a:gd name="connsiteY1" fmla="*/ 3118162 h 3840560"/>
              <a:gd name="connsiteX2" fmla="*/ 4975676 w 11049001"/>
              <a:gd name="connsiteY2" fmla="*/ 3118408 h 3840560"/>
              <a:gd name="connsiteX3" fmla="*/ 6743105 w 11049001"/>
              <a:gd name="connsiteY3" fmla="*/ 937843 h 3840560"/>
              <a:gd name="connsiteX4" fmla="*/ 6743776 w 11049001"/>
              <a:gd name="connsiteY4" fmla="*/ 937949 h 3840560"/>
              <a:gd name="connsiteX5" fmla="*/ 6748800 w 11049001"/>
              <a:gd name="connsiteY5" fmla="*/ 938826 h 3840560"/>
              <a:gd name="connsiteX6" fmla="*/ 3717135 w 11049001"/>
              <a:gd name="connsiteY6" fmla="*/ 669386 h 3840560"/>
              <a:gd name="connsiteX7" fmla="*/ 3723997 w 11049001"/>
              <a:gd name="connsiteY7" fmla="*/ 671361 h 3840560"/>
              <a:gd name="connsiteX8" fmla="*/ 3717553 w 11049001"/>
              <a:gd name="connsiteY8" fmla="*/ 669523 h 3840560"/>
              <a:gd name="connsiteX9" fmla="*/ 3467330 w 11049001"/>
              <a:gd name="connsiteY9" fmla="*/ 586159 h 3840560"/>
              <a:gd name="connsiteX10" fmla="*/ 3635832 w 11049001"/>
              <a:gd name="connsiteY10" fmla="*/ 642603 h 3840560"/>
              <a:gd name="connsiteX11" fmla="*/ 3717135 w 11049001"/>
              <a:gd name="connsiteY11" fmla="*/ 669386 h 3840560"/>
              <a:gd name="connsiteX12" fmla="*/ 3700392 w 11049001"/>
              <a:gd name="connsiteY12" fmla="*/ 664565 h 3840560"/>
              <a:gd name="connsiteX13" fmla="*/ 3832311 w 11049001"/>
              <a:gd name="connsiteY13" fmla="*/ 723032 h 3840560"/>
              <a:gd name="connsiteX14" fmla="*/ 3948442 w 11049001"/>
              <a:gd name="connsiteY14" fmla="*/ 762138 h 3840560"/>
              <a:gd name="connsiteX15" fmla="*/ 4097752 w 11049001"/>
              <a:gd name="connsiteY15" fmla="*/ 840351 h 3840560"/>
              <a:gd name="connsiteX16" fmla="*/ 4363194 w 11049001"/>
              <a:gd name="connsiteY16" fmla="*/ 957671 h 3840560"/>
              <a:gd name="connsiteX17" fmla="*/ 4711586 w 11049001"/>
              <a:gd name="connsiteY17" fmla="*/ 1074991 h 3840560"/>
              <a:gd name="connsiteX18" fmla="*/ 4894077 w 11049001"/>
              <a:gd name="connsiteY18" fmla="*/ 1133651 h 3840560"/>
              <a:gd name="connsiteX19" fmla="*/ 4993617 w 11049001"/>
              <a:gd name="connsiteY19" fmla="*/ 1172757 h 3840560"/>
              <a:gd name="connsiteX20" fmla="*/ 5225879 w 11049001"/>
              <a:gd name="connsiteY20" fmla="*/ 1231417 h 3840560"/>
              <a:gd name="connsiteX21" fmla="*/ 5375190 w 11049001"/>
              <a:gd name="connsiteY21" fmla="*/ 1290077 h 3840560"/>
              <a:gd name="connsiteX22" fmla="*/ 5557681 w 11049001"/>
              <a:gd name="connsiteY22" fmla="*/ 1329184 h 3840560"/>
              <a:gd name="connsiteX23" fmla="*/ 5640631 w 11049001"/>
              <a:gd name="connsiteY23" fmla="*/ 1368290 h 3840560"/>
              <a:gd name="connsiteX24" fmla="*/ 5906073 w 11049001"/>
              <a:gd name="connsiteY24" fmla="*/ 1466057 h 3840560"/>
              <a:gd name="connsiteX25" fmla="*/ 6055383 w 11049001"/>
              <a:gd name="connsiteY25" fmla="*/ 1563823 h 3840560"/>
              <a:gd name="connsiteX26" fmla="*/ 6204694 w 11049001"/>
              <a:gd name="connsiteY26" fmla="*/ 1583376 h 3840560"/>
              <a:gd name="connsiteX27" fmla="*/ 6602857 w 11049001"/>
              <a:gd name="connsiteY27" fmla="*/ 1642036 h 3840560"/>
              <a:gd name="connsiteX28" fmla="*/ 7797343 w 11049001"/>
              <a:gd name="connsiteY28" fmla="*/ 1720250 h 3840560"/>
              <a:gd name="connsiteX29" fmla="*/ 8477537 w 11049001"/>
              <a:gd name="connsiteY29" fmla="*/ 1681143 h 3840560"/>
              <a:gd name="connsiteX30" fmla="*/ 8626847 w 11049001"/>
              <a:gd name="connsiteY30" fmla="*/ 1642036 h 3840560"/>
              <a:gd name="connsiteX31" fmla="*/ 8842518 w 11049001"/>
              <a:gd name="connsiteY31" fmla="*/ 1602930 h 3840560"/>
              <a:gd name="connsiteX32" fmla="*/ 9423172 w 11049001"/>
              <a:gd name="connsiteY32" fmla="*/ 1563823 h 3840560"/>
              <a:gd name="connsiteX33" fmla="*/ 9738383 w 11049001"/>
              <a:gd name="connsiteY33" fmla="*/ 1563823 h 3840560"/>
              <a:gd name="connsiteX34" fmla="*/ 9721794 w 11049001"/>
              <a:gd name="connsiteY34" fmla="*/ 1661590 h 3840560"/>
              <a:gd name="connsiteX35" fmla="*/ 9920875 w 11049001"/>
              <a:gd name="connsiteY35" fmla="*/ 1681143 h 3840560"/>
              <a:gd name="connsiteX36" fmla="*/ 9970645 w 11049001"/>
              <a:gd name="connsiteY36" fmla="*/ 1700696 h 3840560"/>
              <a:gd name="connsiteX37" fmla="*/ 9920875 w 11049001"/>
              <a:gd name="connsiteY37" fmla="*/ 1739803 h 3840560"/>
              <a:gd name="connsiteX38" fmla="*/ 9754973 w 11049001"/>
              <a:gd name="connsiteY38" fmla="*/ 1876676 h 3840560"/>
              <a:gd name="connsiteX39" fmla="*/ 9672024 w 11049001"/>
              <a:gd name="connsiteY39" fmla="*/ 1896229 h 3840560"/>
              <a:gd name="connsiteX40" fmla="*/ 9887695 w 11049001"/>
              <a:gd name="connsiteY40" fmla="*/ 1915782 h 3840560"/>
              <a:gd name="connsiteX41" fmla="*/ 10617659 w 11049001"/>
              <a:gd name="connsiteY41" fmla="*/ 1896229 h 3840560"/>
              <a:gd name="connsiteX42" fmla="*/ 11015821 w 11049001"/>
              <a:gd name="connsiteY42" fmla="*/ 1876676 h 3840560"/>
              <a:gd name="connsiteX43" fmla="*/ 10966050 w 11049001"/>
              <a:gd name="connsiteY43" fmla="*/ 1915782 h 3840560"/>
              <a:gd name="connsiteX44" fmla="*/ 10899691 w 11049001"/>
              <a:gd name="connsiteY44" fmla="*/ 1954889 h 3840560"/>
              <a:gd name="connsiteX45" fmla="*/ 10833330 w 11049001"/>
              <a:gd name="connsiteY45" fmla="*/ 2091762 h 3840560"/>
              <a:gd name="connsiteX46" fmla="*/ 10883100 w 11049001"/>
              <a:gd name="connsiteY46" fmla="*/ 2130869 h 3840560"/>
              <a:gd name="connsiteX47" fmla="*/ 10932870 w 11049001"/>
              <a:gd name="connsiteY47" fmla="*/ 2150422 h 3840560"/>
              <a:gd name="connsiteX48" fmla="*/ 10999231 w 11049001"/>
              <a:gd name="connsiteY48" fmla="*/ 2209082 h 3840560"/>
              <a:gd name="connsiteX49" fmla="*/ 11049001 w 11049001"/>
              <a:gd name="connsiteY49" fmla="*/ 2248188 h 3840560"/>
              <a:gd name="connsiteX50" fmla="*/ 10949460 w 11049001"/>
              <a:gd name="connsiteY50" fmla="*/ 2287295 h 3840560"/>
              <a:gd name="connsiteX51" fmla="*/ 10916281 w 11049001"/>
              <a:gd name="connsiteY51" fmla="*/ 2404615 h 3840560"/>
              <a:gd name="connsiteX52" fmla="*/ 10883100 w 11049001"/>
              <a:gd name="connsiteY52" fmla="*/ 2600148 h 3840560"/>
              <a:gd name="connsiteX53" fmla="*/ 10866510 w 11049001"/>
              <a:gd name="connsiteY53" fmla="*/ 2658807 h 3840560"/>
              <a:gd name="connsiteX54" fmla="*/ 10816740 w 11049001"/>
              <a:gd name="connsiteY54" fmla="*/ 2697914 h 3840560"/>
              <a:gd name="connsiteX55" fmla="*/ 10733789 w 11049001"/>
              <a:gd name="connsiteY55" fmla="*/ 2776127 h 3840560"/>
              <a:gd name="connsiteX56" fmla="*/ 10584478 w 11049001"/>
              <a:gd name="connsiteY56" fmla="*/ 2854340 h 3840560"/>
              <a:gd name="connsiteX57" fmla="*/ 10534708 w 11049001"/>
              <a:gd name="connsiteY57" fmla="*/ 3030320 h 3840560"/>
              <a:gd name="connsiteX58" fmla="*/ 10551298 w 11049001"/>
              <a:gd name="connsiteY58" fmla="*/ 3088980 h 3840560"/>
              <a:gd name="connsiteX59" fmla="*/ 10650839 w 11049001"/>
              <a:gd name="connsiteY59" fmla="*/ 3147640 h 3840560"/>
              <a:gd name="connsiteX60" fmla="*/ 10551298 w 11049001"/>
              <a:gd name="connsiteY60" fmla="*/ 3186746 h 3840560"/>
              <a:gd name="connsiteX61" fmla="*/ 10418578 w 11049001"/>
              <a:gd name="connsiteY61" fmla="*/ 3225853 h 3840560"/>
              <a:gd name="connsiteX62" fmla="*/ 10352217 w 11049001"/>
              <a:gd name="connsiteY62" fmla="*/ 3264959 h 3840560"/>
              <a:gd name="connsiteX63" fmla="*/ 10302447 w 11049001"/>
              <a:gd name="connsiteY63" fmla="*/ 3284513 h 3840560"/>
              <a:gd name="connsiteX64" fmla="*/ 10252676 w 11049001"/>
              <a:gd name="connsiteY64" fmla="*/ 3343173 h 3840560"/>
              <a:gd name="connsiteX65" fmla="*/ 10302447 w 11049001"/>
              <a:gd name="connsiteY65" fmla="*/ 3382279 h 3840560"/>
              <a:gd name="connsiteX66" fmla="*/ 10401988 w 11049001"/>
              <a:gd name="connsiteY66" fmla="*/ 3460492 h 3840560"/>
              <a:gd name="connsiteX67" fmla="*/ 10352217 w 11049001"/>
              <a:gd name="connsiteY67" fmla="*/ 3480046 h 3840560"/>
              <a:gd name="connsiteX68" fmla="*/ 10119956 w 11049001"/>
              <a:gd name="connsiteY68" fmla="*/ 3519152 h 3840560"/>
              <a:gd name="connsiteX69" fmla="*/ 10094840 w 11049001"/>
              <a:gd name="connsiteY69" fmla="*/ 3527868 h 3840560"/>
              <a:gd name="connsiteX70" fmla="*/ 10081777 w 11049001"/>
              <a:gd name="connsiteY70" fmla="*/ 3533610 h 3840560"/>
              <a:gd name="connsiteX71" fmla="*/ 10086796 w 11049001"/>
              <a:gd name="connsiteY71" fmla="*/ 3534054 h 3840560"/>
              <a:gd name="connsiteX72" fmla="*/ 10251084 w 11049001"/>
              <a:gd name="connsiteY72" fmla="*/ 3547388 h 3840560"/>
              <a:gd name="connsiteX73" fmla="*/ 10393940 w 11049001"/>
              <a:gd name="connsiteY73" fmla="*/ 3560899 h 3840560"/>
              <a:gd name="connsiteX74" fmla="*/ 10385839 w 11049001"/>
              <a:gd name="connsiteY74" fmla="*/ 3567145 h 3840560"/>
              <a:gd name="connsiteX75" fmla="*/ 10475946 w 11049001"/>
              <a:gd name="connsiteY75" fmla="*/ 3577069 h 3840560"/>
              <a:gd name="connsiteX76" fmla="*/ 10498386 w 11049001"/>
              <a:gd name="connsiteY76" fmla="*/ 3580593 h 3840560"/>
              <a:gd name="connsiteX77" fmla="*/ 10475595 w 11049001"/>
              <a:gd name="connsiteY77" fmla="*/ 3581242 h 3840560"/>
              <a:gd name="connsiteX78" fmla="*/ 10399592 w 11049001"/>
              <a:gd name="connsiteY78" fmla="*/ 3583871 h 3840560"/>
              <a:gd name="connsiteX79" fmla="*/ 10361882 w 11049001"/>
              <a:gd name="connsiteY79" fmla="*/ 3581707 h 3840560"/>
              <a:gd name="connsiteX80" fmla="*/ 10459508 w 11049001"/>
              <a:gd name="connsiteY80" fmla="*/ 3592343 h 3840560"/>
              <a:gd name="connsiteX81" fmla="*/ 10790449 w 11049001"/>
              <a:gd name="connsiteY81" fmla="*/ 3622239 h 3840560"/>
              <a:gd name="connsiteX82" fmla="*/ 10971015 w 11049001"/>
              <a:gd name="connsiteY82" fmla="*/ 3637913 h 3840560"/>
              <a:gd name="connsiteX83" fmla="*/ 10948225 w 11049001"/>
              <a:gd name="connsiteY83" fmla="*/ 3638563 h 3840560"/>
              <a:gd name="connsiteX84" fmla="*/ 10917917 w 11049001"/>
              <a:gd name="connsiteY84" fmla="*/ 3638501 h 3840560"/>
              <a:gd name="connsiteX85" fmla="*/ 10887025 w 11049001"/>
              <a:gd name="connsiteY85" fmla="*/ 3645397 h 3840560"/>
              <a:gd name="connsiteX86" fmla="*/ 10909348 w 11049001"/>
              <a:gd name="connsiteY86" fmla="*/ 3650312 h 3840560"/>
              <a:gd name="connsiteX87" fmla="*/ 10931788 w 11049001"/>
              <a:gd name="connsiteY87" fmla="*/ 3653837 h 3840560"/>
              <a:gd name="connsiteX88" fmla="*/ 10961512 w 11049001"/>
              <a:gd name="connsiteY88" fmla="*/ 3660856 h 3840560"/>
              <a:gd name="connsiteX89" fmla="*/ 10983835 w 11049001"/>
              <a:gd name="connsiteY89" fmla="*/ 3665771 h 3840560"/>
              <a:gd name="connsiteX90" fmla="*/ 10938490 w 11049001"/>
              <a:gd name="connsiteY90" fmla="*/ 3664287 h 3840560"/>
              <a:gd name="connsiteX91" fmla="*/ 10922751 w 11049001"/>
              <a:gd name="connsiteY91" fmla="*/ 3671213 h 3840560"/>
              <a:gd name="connsiteX92" fmla="*/ 10906547 w 11049001"/>
              <a:gd name="connsiteY92" fmla="*/ 3683705 h 3840560"/>
              <a:gd name="connsiteX93" fmla="*/ 10898679 w 11049001"/>
              <a:gd name="connsiteY93" fmla="*/ 3687168 h 3840560"/>
              <a:gd name="connsiteX94" fmla="*/ 10875888 w 11049001"/>
              <a:gd name="connsiteY94" fmla="*/ 3687818 h 3840560"/>
              <a:gd name="connsiteX95" fmla="*/ 10837828 w 11049001"/>
              <a:gd name="connsiteY95" fmla="*/ 3689827 h 3840560"/>
              <a:gd name="connsiteX96" fmla="*/ 10769692 w 11049001"/>
              <a:gd name="connsiteY96" fmla="*/ 3688993 h 3840560"/>
              <a:gd name="connsiteX97" fmla="*/ 10746086 w 11049001"/>
              <a:gd name="connsiteY97" fmla="*/ 3699382 h 3840560"/>
              <a:gd name="connsiteX98" fmla="*/ 10753255 w 11049001"/>
              <a:gd name="connsiteY98" fmla="*/ 3704267 h 3840560"/>
              <a:gd name="connsiteX99" fmla="*/ 10798017 w 11049001"/>
              <a:gd name="connsiteY99" fmla="*/ 3712707 h 3840560"/>
              <a:gd name="connsiteX100" fmla="*/ 10752671 w 11049001"/>
              <a:gd name="connsiteY100" fmla="*/ 3711224 h 3840560"/>
              <a:gd name="connsiteX101" fmla="*/ 10692287 w 11049001"/>
              <a:gd name="connsiteY101" fmla="*/ 3708318 h 3840560"/>
              <a:gd name="connsiteX102" fmla="*/ 10661979 w 11049001"/>
              <a:gd name="connsiteY102" fmla="*/ 3708257 h 3840560"/>
              <a:gd name="connsiteX103" fmla="*/ 10639306 w 11049001"/>
              <a:gd name="connsiteY103" fmla="*/ 3707515 h 3840560"/>
              <a:gd name="connsiteX104" fmla="*/ 10616400 w 11049001"/>
              <a:gd name="connsiteY104" fmla="*/ 3709555 h 3840560"/>
              <a:gd name="connsiteX105" fmla="*/ 10638722 w 11049001"/>
              <a:gd name="connsiteY105" fmla="*/ 3714472 h 3840560"/>
              <a:gd name="connsiteX106" fmla="*/ 10683369 w 11049001"/>
              <a:gd name="connsiteY106" fmla="*/ 3724303 h 3840560"/>
              <a:gd name="connsiteX107" fmla="*/ 10660696 w 11049001"/>
              <a:gd name="connsiteY107" fmla="*/ 3723562 h 3840560"/>
              <a:gd name="connsiteX108" fmla="*/ 10555200 w 11049001"/>
              <a:gd name="connsiteY108" fmla="*/ 3716389 h 3840560"/>
              <a:gd name="connsiteX109" fmla="*/ 10532527 w 11049001"/>
              <a:gd name="connsiteY109" fmla="*/ 3715647 h 3840560"/>
              <a:gd name="connsiteX110" fmla="*/ 10472260 w 11049001"/>
              <a:gd name="connsiteY110" fmla="*/ 3711349 h 3840560"/>
              <a:gd name="connsiteX111" fmla="*/ 10419396 w 11049001"/>
              <a:gd name="connsiteY111" fmla="*/ 3709155 h 3840560"/>
              <a:gd name="connsiteX112" fmla="*/ 10098264 w 11049001"/>
              <a:gd name="connsiteY112" fmla="*/ 3679593 h 3840560"/>
              <a:gd name="connsiteX113" fmla="*/ 10116132 w 11049001"/>
              <a:gd name="connsiteY113" fmla="*/ 3682524 h 3840560"/>
              <a:gd name="connsiteX114" fmla="*/ 10138378 w 11049001"/>
              <a:gd name="connsiteY114" fmla="*/ 3687233 h 3840560"/>
              <a:gd name="connsiteX115" fmla="*/ 10115587 w 11049001"/>
              <a:gd name="connsiteY115" fmla="*/ 3686674 h 3840560"/>
              <a:gd name="connsiteX116" fmla="*/ 10039553 w 11049001"/>
              <a:gd name="connsiteY116" fmla="*/ 3685275 h 3840560"/>
              <a:gd name="connsiteX117" fmla="*/ 10001992 w 11049001"/>
              <a:gd name="connsiteY117" fmla="*/ 3681116 h 3840560"/>
              <a:gd name="connsiteX118" fmla="*/ 10098997 w 11049001"/>
              <a:gd name="connsiteY118" fmla="*/ 3696909 h 3840560"/>
              <a:gd name="connsiteX119" fmla="*/ 10428122 w 11049001"/>
              <a:gd name="connsiteY119" fmla="*/ 3744294 h 3840560"/>
              <a:gd name="connsiteX120" fmla="*/ 10607727 w 11049001"/>
              <a:gd name="connsiteY120" fmla="*/ 3769511 h 3840560"/>
              <a:gd name="connsiteX121" fmla="*/ 10584935 w 11049001"/>
              <a:gd name="connsiteY121" fmla="*/ 3768953 h 3840560"/>
              <a:gd name="connsiteX122" fmla="*/ 10554667 w 11049001"/>
              <a:gd name="connsiteY122" fmla="*/ 3767287 h 3840560"/>
              <a:gd name="connsiteX123" fmla="*/ 10523490 w 11049001"/>
              <a:gd name="connsiteY123" fmla="*/ 3772537 h 3840560"/>
              <a:gd name="connsiteX124" fmla="*/ 10545554 w 11049001"/>
              <a:gd name="connsiteY124" fmla="*/ 3778629 h 3840560"/>
              <a:gd name="connsiteX125" fmla="*/ 10567800 w 11049001"/>
              <a:gd name="connsiteY125" fmla="*/ 3783338 h 3840560"/>
              <a:gd name="connsiteX126" fmla="*/ 10597158 w 11049001"/>
              <a:gd name="connsiteY126" fmla="*/ 3791922 h 3840560"/>
              <a:gd name="connsiteX127" fmla="*/ 10619222 w 11049001"/>
              <a:gd name="connsiteY127" fmla="*/ 3798014 h 3840560"/>
              <a:gd name="connsiteX128" fmla="*/ 10574002 w 11049001"/>
              <a:gd name="connsiteY128" fmla="*/ 3794130 h 3840560"/>
              <a:gd name="connsiteX129" fmla="*/ 10557958 w 11049001"/>
              <a:gd name="connsiteY129" fmla="*/ 3800215 h 3840560"/>
              <a:gd name="connsiteX130" fmla="*/ 10541188 w 11049001"/>
              <a:gd name="connsiteY130" fmla="*/ 3811832 h 3840560"/>
              <a:gd name="connsiteX131" fmla="*/ 10533166 w 11049001"/>
              <a:gd name="connsiteY131" fmla="*/ 3814874 h 3840560"/>
              <a:gd name="connsiteX132" fmla="*/ 10510374 w 11049001"/>
              <a:gd name="connsiteY132" fmla="*/ 3814316 h 3840560"/>
              <a:gd name="connsiteX133" fmla="*/ 10472266 w 11049001"/>
              <a:gd name="connsiteY133" fmla="*/ 3814307 h 3840560"/>
              <a:gd name="connsiteX134" fmla="*/ 10404255 w 11049001"/>
              <a:gd name="connsiteY134" fmla="*/ 3809866 h 3840560"/>
              <a:gd name="connsiteX135" fmla="*/ 10380190 w 11049001"/>
              <a:gd name="connsiteY135" fmla="*/ 3818992 h 3840560"/>
              <a:gd name="connsiteX136" fmla="*/ 10387120 w 11049001"/>
              <a:gd name="connsiteY136" fmla="*/ 3824250 h 3840560"/>
              <a:gd name="connsiteX137" fmla="*/ 10431430 w 11049001"/>
              <a:gd name="connsiteY137" fmla="*/ 3835051 h 3840560"/>
              <a:gd name="connsiteX138" fmla="*/ 10386211 w 11049001"/>
              <a:gd name="connsiteY138" fmla="*/ 3831167 h 3840560"/>
              <a:gd name="connsiteX139" fmla="*/ 10326039 w 11049001"/>
              <a:gd name="connsiteY139" fmla="*/ 3825067 h 3840560"/>
              <a:gd name="connsiteX140" fmla="*/ 10295771 w 11049001"/>
              <a:gd name="connsiteY140" fmla="*/ 3823400 h 3840560"/>
              <a:gd name="connsiteX141" fmla="*/ 10273161 w 11049001"/>
              <a:gd name="connsiteY141" fmla="*/ 3821459 h 3840560"/>
              <a:gd name="connsiteX142" fmla="*/ 10250188 w 11049001"/>
              <a:gd name="connsiteY142" fmla="*/ 3822285 h 3840560"/>
              <a:gd name="connsiteX143" fmla="*/ 10272252 w 11049001"/>
              <a:gd name="connsiteY143" fmla="*/ 3828377 h 3840560"/>
              <a:gd name="connsiteX144" fmla="*/ 10316381 w 11049001"/>
              <a:gd name="connsiteY144" fmla="*/ 3840560 h 3840560"/>
              <a:gd name="connsiteX145" fmla="*/ 10293770 w 11049001"/>
              <a:gd name="connsiteY145" fmla="*/ 3838619 h 3840560"/>
              <a:gd name="connsiteX146" fmla="*/ 10188743 w 11049001"/>
              <a:gd name="connsiteY146" fmla="*/ 3825868 h 3840560"/>
              <a:gd name="connsiteX147" fmla="*/ 10166134 w 11049001"/>
              <a:gd name="connsiteY147" fmla="*/ 3823927 h 3840560"/>
              <a:gd name="connsiteX148" fmla="*/ 10106143 w 11049001"/>
              <a:gd name="connsiteY148" fmla="*/ 3816443 h 3840560"/>
              <a:gd name="connsiteX149" fmla="*/ 10053448 w 11049001"/>
              <a:gd name="connsiteY149" fmla="*/ 3811451 h 3840560"/>
              <a:gd name="connsiteX150" fmla="*/ 9500044 w 11049001"/>
              <a:gd name="connsiteY150" fmla="*/ 3730814 h 3840560"/>
              <a:gd name="connsiteX151" fmla="*/ 9455552 w 11049001"/>
              <a:gd name="connsiteY151" fmla="*/ 3721397 h 3840560"/>
              <a:gd name="connsiteX152" fmla="*/ 9395926 w 11049001"/>
              <a:gd name="connsiteY152" fmla="*/ 3711147 h 3840560"/>
              <a:gd name="connsiteX153" fmla="*/ 9343777 w 11049001"/>
              <a:gd name="connsiteY153" fmla="*/ 3702005 h 3840560"/>
              <a:gd name="connsiteX154" fmla="*/ 8992770 w 11049001"/>
              <a:gd name="connsiteY154" fmla="*/ 3647144 h 3840560"/>
              <a:gd name="connsiteX155" fmla="*/ 8858930 w 11049001"/>
              <a:gd name="connsiteY155" fmla="*/ 3621660 h 3840560"/>
              <a:gd name="connsiteX156" fmla="*/ 8819537 w 11049001"/>
              <a:gd name="connsiteY156" fmla="*/ 3613321 h 3840560"/>
              <a:gd name="connsiteX157" fmla="*/ 8593667 w 11049001"/>
              <a:gd name="connsiteY157" fmla="*/ 3616919 h 3840560"/>
              <a:gd name="connsiteX158" fmla="*/ 8494127 w 11049001"/>
              <a:gd name="connsiteY158" fmla="*/ 3577812 h 3840560"/>
              <a:gd name="connsiteX159" fmla="*/ 8361406 w 11049001"/>
              <a:gd name="connsiteY159" fmla="*/ 3558259 h 3840560"/>
              <a:gd name="connsiteX160" fmla="*/ 8245275 w 11049001"/>
              <a:gd name="connsiteY160" fmla="*/ 3538706 h 3840560"/>
              <a:gd name="connsiteX161" fmla="*/ 7465541 w 11049001"/>
              <a:gd name="connsiteY161" fmla="*/ 3499599 h 3840560"/>
              <a:gd name="connsiteX162" fmla="*/ 7166919 w 11049001"/>
              <a:gd name="connsiteY162" fmla="*/ 3421386 h 3840560"/>
              <a:gd name="connsiteX163" fmla="*/ 7067379 w 11049001"/>
              <a:gd name="connsiteY163" fmla="*/ 3382279 h 3840560"/>
              <a:gd name="connsiteX164" fmla="*/ 6835118 w 11049001"/>
              <a:gd name="connsiteY164" fmla="*/ 3362726 h 3840560"/>
              <a:gd name="connsiteX165" fmla="*/ 6768757 w 11049001"/>
              <a:gd name="connsiteY165" fmla="*/ 3382279 h 3840560"/>
              <a:gd name="connsiteX166" fmla="*/ 6254464 w 11049001"/>
              <a:gd name="connsiteY166" fmla="*/ 3421386 h 3840560"/>
              <a:gd name="connsiteX167" fmla="*/ 5690402 w 11049001"/>
              <a:gd name="connsiteY167" fmla="*/ 3382279 h 3840560"/>
              <a:gd name="connsiteX168" fmla="*/ 5640631 w 11049001"/>
              <a:gd name="connsiteY168" fmla="*/ 3362726 h 3840560"/>
              <a:gd name="connsiteX169" fmla="*/ 5458141 w 11049001"/>
              <a:gd name="connsiteY169" fmla="*/ 3343173 h 3840560"/>
              <a:gd name="connsiteX170" fmla="*/ 5292239 w 11049001"/>
              <a:gd name="connsiteY170" fmla="*/ 3323619 h 3840560"/>
              <a:gd name="connsiteX171" fmla="*/ 5275649 w 11049001"/>
              <a:gd name="connsiteY171" fmla="*/ 3264959 h 3840560"/>
              <a:gd name="connsiteX172" fmla="*/ 5159519 w 11049001"/>
              <a:gd name="connsiteY172" fmla="*/ 3245406 h 3840560"/>
              <a:gd name="connsiteX173" fmla="*/ 5076568 w 11049001"/>
              <a:gd name="connsiteY173" fmla="*/ 3225853 h 3840560"/>
              <a:gd name="connsiteX174" fmla="*/ 5026798 w 11049001"/>
              <a:gd name="connsiteY174" fmla="*/ 3147640 h 3840560"/>
              <a:gd name="connsiteX175" fmla="*/ 4975717 w 11049001"/>
              <a:gd name="connsiteY175" fmla="*/ 3111309 h 3840560"/>
              <a:gd name="connsiteX176" fmla="*/ 4975680 w 11049001"/>
              <a:gd name="connsiteY176" fmla="*/ 3117694 h 3840560"/>
              <a:gd name="connsiteX177" fmla="*/ 4971107 w 11049001"/>
              <a:gd name="connsiteY177" fmla="*/ 3100402 h 3840560"/>
              <a:gd name="connsiteX178" fmla="*/ 4927258 w 11049001"/>
              <a:gd name="connsiteY178" fmla="*/ 2971660 h 3840560"/>
              <a:gd name="connsiteX179" fmla="*/ 4827716 w 11049001"/>
              <a:gd name="connsiteY179" fmla="*/ 2913000 h 3840560"/>
              <a:gd name="connsiteX180" fmla="*/ 4711586 w 11049001"/>
              <a:gd name="connsiteY180" fmla="*/ 2815234 h 3840560"/>
              <a:gd name="connsiteX181" fmla="*/ 4562275 w 11049001"/>
              <a:gd name="connsiteY181" fmla="*/ 2776127 h 3840560"/>
              <a:gd name="connsiteX182" fmla="*/ 4379784 w 11049001"/>
              <a:gd name="connsiteY182" fmla="*/ 2697914 h 3840560"/>
              <a:gd name="connsiteX183" fmla="*/ 4180704 w 11049001"/>
              <a:gd name="connsiteY183" fmla="*/ 2658807 h 3840560"/>
              <a:gd name="connsiteX184" fmla="*/ 4031392 w 11049001"/>
              <a:gd name="connsiteY184" fmla="*/ 2561041 h 3840560"/>
              <a:gd name="connsiteX185" fmla="*/ 3981622 w 11049001"/>
              <a:gd name="connsiteY185" fmla="*/ 2541488 h 3840560"/>
              <a:gd name="connsiteX186" fmla="*/ 3848901 w 11049001"/>
              <a:gd name="connsiteY186" fmla="*/ 2502381 h 3840560"/>
              <a:gd name="connsiteX187" fmla="*/ 3616640 w 11049001"/>
              <a:gd name="connsiteY187" fmla="*/ 2443721 h 3840560"/>
              <a:gd name="connsiteX188" fmla="*/ 3517099 w 11049001"/>
              <a:gd name="connsiteY188" fmla="*/ 2365508 h 3840560"/>
              <a:gd name="connsiteX189" fmla="*/ 3467330 w 11049001"/>
              <a:gd name="connsiteY189" fmla="*/ 2345955 h 3840560"/>
              <a:gd name="connsiteX190" fmla="*/ 3367789 w 11049001"/>
              <a:gd name="connsiteY190" fmla="*/ 2326401 h 3840560"/>
              <a:gd name="connsiteX191" fmla="*/ 3201888 w 11049001"/>
              <a:gd name="connsiteY191" fmla="*/ 2267742 h 3840560"/>
              <a:gd name="connsiteX192" fmla="*/ 3118937 w 11049001"/>
              <a:gd name="connsiteY192" fmla="*/ 2248188 h 3840560"/>
              <a:gd name="connsiteX193" fmla="*/ 3069168 w 11049001"/>
              <a:gd name="connsiteY193" fmla="*/ 2228635 h 3840560"/>
              <a:gd name="connsiteX194" fmla="*/ 3002807 w 11049001"/>
              <a:gd name="connsiteY194" fmla="*/ 2209082 h 3840560"/>
              <a:gd name="connsiteX195" fmla="*/ 2953037 w 11049001"/>
              <a:gd name="connsiteY195" fmla="*/ 2189528 h 3840560"/>
              <a:gd name="connsiteX196" fmla="*/ 2803726 w 11049001"/>
              <a:gd name="connsiteY196" fmla="*/ 2150422 h 3840560"/>
              <a:gd name="connsiteX197" fmla="*/ 2753956 w 11049001"/>
              <a:gd name="connsiteY197" fmla="*/ 2130869 h 3840560"/>
              <a:gd name="connsiteX198" fmla="*/ 2687595 w 11049001"/>
              <a:gd name="connsiteY198" fmla="*/ 2111315 h 3840560"/>
              <a:gd name="connsiteX199" fmla="*/ 2637825 w 11049001"/>
              <a:gd name="connsiteY199" fmla="*/ 2091762 h 3840560"/>
              <a:gd name="connsiteX200" fmla="*/ 2405564 w 11049001"/>
              <a:gd name="connsiteY200" fmla="*/ 2033102 h 3840560"/>
              <a:gd name="connsiteX201" fmla="*/ 2306024 w 11049001"/>
              <a:gd name="connsiteY201" fmla="*/ 1993996 h 3840560"/>
              <a:gd name="connsiteX202" fmla="*/ 895866 w 11049001"/>
              <a:gd name="connsiteY202" fmla="*/ 1954889 h 3840560"/>
              <a:gd name="connsiteX203" fmla="*/ 846095 w 11049001"/>
              <a:gd name="connsiteY203" fmla="*/ 1915782 h 3840560"/>
              <a:gd name="connsiteX204" fmla="*/ 779734 w 11049001"/>
              <a:gd name="connsiteY204" fmla="*/ 1876676 h 3840560"/>
              <a:gd name="connsiteX205" fmla="*/ 564063 w 11049001"/>
              <a:gd name="connsiteY205" fmla="*/ 1896229 h 3840560"/>
              <a:gd name="connsiteX206" fmla="*/ 497703 w 11049001"/>
              <a:gd name="connsiteY206" fmla="*/ 1915782 h 3840560"/>
              <a:gd name="connsiteX207" fmla="*/ 431342 w 11049001"/>
              <a:gd name="connsiteY207" fmla="*/ 1935336 h 3840560"/>
              <a:gd name="connsiteX208" fmla="*/ 0 w 11049001"/>
              <a:gd name="connsiteY208" fmla="*/ 1993996 h 3840560"/>
              <a:gd name="connsiteX209" fmla="*/ 33180 w 11049001"/>
              <a:gd name="connsiteY209" fmla="*/ 1915782 h 3840560"/>
              <a:gd name="connsiteX210" fmla="*/ 0 w 11049001"/>
              <a:gd name="connsiteY210" fmla="*/ 1857123 h 3840560"/>
              <a:gd name="connsiteX211" fmla="*/ 33180 w 11049001"/>
              <a:gd name="connsiteY211" fmla="*/ 1778909 h 3840560"/>
              <a:gd name="connsiteX212" fmla="*/ 99541 w 11049001"/>
              <a:gd name="connsiteY212" fmla="*/ 1739803 h 3840560"/>
              <a:gd name="connsiteX213" fmla="*/ 149311 w 11049001"/>
              <a:gd name="connsiteY213" fmla="*/ 1681143 h 3840560"/>
              <a:gd name="connsiteX214" fmla="*/ 99541 w 11049001"/>
              <a:gd name="connsiteY214" fmla="*/ 1661590 h 3840560"/>
              <a:gd name="connsiteX215" fmla="*/ 116131 w 11049001"/>
              <a:gd name="connsiteY215" fmla="*/ 1563823 h 3840560"/>
              <a:gd name="connsiteX216" fmla="*/ 165901 w 11049001"/>
              <a:gd name="connsiteY216" fmla="*/ 1505163 h 3840560"/>
              <a:gd name="connsiteX217" fmla="*/ 248851 w 11049001"/>
              <a:gd name="connsiteY217" fmla="*/ 1426950 h 3840560"/>
              <a:gd name="connsiteX218" fmla="*/ 199081 w 11049001"/>
              <a:gd name="connsiteY218" fmla="*/ 1407397 h 3840560"/>
              <a:gd name="connsiteX219" fmla="*/ 165901 w 11049001"/>
              <a:gd name="connsiteY219" fmla="*/ 1348737 h 3840560"/>
              <a:gd name="connsiteX220" fmla="*/ 265441 w 11049001"/>
              <a:gd name="connsiteY220" fmla="*/ 1270524 h 3840560"/>
              <a:gd name="connsiteX221" fmla="*/ 248851 w 11049001"/>
              <a:gd name="connsiteY221" fmla="*/ 1211864 h 3840560"/>
              <a:gd name="connsiteX222" fmla="*/ 232261 w 11049001"/>
              <a:gd name="connsiteY222" fmla="*/ 1133651 h 3840560"/>
              <a:gd name="connsiteX223" fmla="*/ 282032 w 11049001"/>
              <a:gd name="connsiteY223" fmla="*/ 1094544 h 3840560"/>
              <a:gd name="connsiteX224" fmla="*/ 514293 w 11049001"/>
              <a:gd name="connsiteY224" fmla="*/ 1035884 h 3840560"/>
              <a:gd name="connsiteX225" fmla="*/ 696784 w 11049001"/>
              <a:gd name="connsiteY225" fmla="*/ 977224 h 3840560"/>
              <a:gd name="connsiteX226" fmla="*/ 1161306 w 11049001"/>
              <a:gd name="connsiteY226" fmla="*/ 957671 h 3840560"/>
              <a:gd name="connsiteX227" fmla="*/ 1211077 w 11049001"/>
              <a:gd name="connsiteY227" fmla="*/ 977224 h 3840560"/>
              <a:gd name="connsiteX228" fmla="*/ 1277437 w 11049001"/>
              <a:gd name="connsiteY228" fmla="*/ 1035884 h 3840560"/>
              <a:gd name="connsiteX229" fmla="*/ 1443338 w 11049001"/>
              <a:gd name="connsiteY229" fmla="*/ 1074991 h 3840560"/>
              <a:gd name="connsiteX230" fmla="*/ 1675599 w 11049001"/>
              <a:gd name="connsiteY230" fmla="*/ 1035884 h 3840560"/>
              <a:gd name="connsiteX231" fmla="*/ 1775140 w 11049001"/>
              <a:gd name="connsiteY231" fmla="*/ 1016331 h 3840560"/>
              <a:gd name="connsiteX232" fmla="*/ 2123532 w 11049001"/>
              <a:gd name="connsiteY232" fmla="*/ 899011 h 3840560"/>
              <a:gd name="connsiteX233" fmla="*/ 2322614 w 11049001"/>
              <a:gd name="connsiteY233" fmla="*/ 859905 h 3840560"/>
              <a:gd name="connsiteX234" fmla="*/ 2405564 w 11049001"/>
              <a:gd name="connsiteY234" fmla="*/ 840351 h 3840560"/>
              <a:gd name="connsiteX235" fmla="*/ 2571465 w 11049001"/>
              <a:gd name="connsiteY235" fmla="*/ 723032 h 3840560"/>
              <a:gd name="connsiteX236" fmla="*/ 2687595 w 11049001"/>
              <a:gd name="connsiteY236" fmla="*/ 683925 h 3840560"/>
              <a:gd name="connsiteX237" fmla="*/ 2753956 w 11049001"/>
              <a:gd name="connsiteY237" fmla="*/ 644818 h 3840560"/>
              <a:gd name="connsiteX238" fmla="*/ 2803726 w 11049001"/>
              <a:gd name="connsiteY238" fmla="*/ 605712 h 3840560"/>
              <a:gd name="connsiteX239" fmla="*/ 3467330 w 11049001"/>
              <a:gd name="connsiteY239" fmla="*/ 586159 h 3840560"/>
              <a:gd name="connsiteX240" fmla="*/ 5069517 w 11049001"/>
              <a:gd name="connsiteY240" fmla="*/ 536757 h 3840560"/>
              <a:gd name="connsiteX241" fmla="*/ 5070467 w 11049001"/>
              <a:gd name="connsiteY241" fmla="*/ 536980 h 3840560"/>
              <a:gd name="connsiteX242" fmla="*/ 5077684 w 11049001"/>
              <a:gd name="connsiteY242" fmla="*/ 538903 h 3840560"/>
              <a:gd name="connsiteX243" fmla="*/ 4098125 w 11049001"/>
              <a:gd name="connsiteY243" fmla="*/ 225503 h 3840560"/>
              <a:gd name="connsiteX244" fmla="*/ 4101104 w 11049001"/>
              <a:gd name="connsiteY244" fmla="*/ 226604 h 3840560"/>
              <a:gd name="connsiteX245" fmla="*/ 4098307 w 11049001"/>
              <a:gd name="connsiteY245" fmla="*/ 225575 h 3840560"/>
              <a:gd name="connsiteX246" fmla="*/ 2546810 w 11049001"/>
              <a:gd name="connsiteY246" fmla="*/ 0 h 3840560"/>
              <a:gd name="connsiteX247" fmla="*/ 2652987 w 11049001"/>
              <a:gd name="connsiteY247" fmla="*/ 8370 h 3840560"/>
              <a:gd name="connsiteX248" fmla="*/ 2736952 w 11049001"/>
              <a:gd name="connsiteY248" fmla="*/ 12055 h 3840560"/>
              <a:gd name="connsiteX249" fmla="*/ 2945103 w 11049001"/>
              <a:gd name="connsiteY249" fmla="*/ 51274 h 3840560"/>
              <a:gd name="connsiteX250" fmla="*/ 2966474 w 11049001"/>
              <a:gd name="connsiteY250" fmla="*/ 60452 h 3840560"/>
              <a:gd name="connsiteX251" fmla="*/ 2993567 w 11049001"/>
              <a:gd name="connsiteY251" fmla="*/ 80184 h 3840560"/>
              <a:gd name="connsiteX252" fmla="*/ 3065924 w 11049001"/>
              <a:gd name="connsiteY252" fmla="*/ 104787 h 3840560"/>
              <a:gd name="connsiteX253" fmla="*/ 3171261 w 11049001"/>
              <a:gd name="connsiteY253" fmla="*/ 117653 h 3840560"/>
              <a:gd name="connsiteX254" fmla="*/ 3216525 w 11049001"/>
              <a:gd name="connsiteY254" fmla="*/ 122525 h 3840560"/>
              <a:gd name="connsiteX255" fmla="*/ 3377052 w 11049001"/>
              <a:gd name="connsiteY255" fmla="*/ 128335 h 3840560"/>
              <a:gd name="connsiteX256" fmla="*/ 3467581 w 11049001"/>
              <a:gd name="connsiteY256" fmla="*/ 138078 h 3840560"/>
              <a:gd name="connsiteX257" fmla="*/ 3505441 w 11049001"/>
              <a:gd name="connsiteY257" fmla="*/ 141388 h 3840560"/>
              <a:gd name="connsiteX258" fmla="*/ 3584525 w 11049001"/>
              <a:gd name="connsiteY258" fmla="*/ 130027 h 3840560"/>
              <a:gd name="connsiteX259" fmla="*/ 3638033 w 11049001"/>
              <a:gd name="connsiteY259" fmla="*/ 131964 h 3840560"/>
              <a:gd name="connsiteX260" fmla="*/ 3669331 w 11049001"/>
              <a:gd name="connsiteY260" fmla="*/ 129217 h 3840560"/>
              <a:gd name="connsiteX261" fmla="*/ 3693224 w 11049001"/>
              <a:gd name="connsiteY261" fmla="*/ 124909 h 3840560"/>
              <a:gd name="connsiteX262" fmla="*/ 3990221 w 11049001"/>
              <a:gd name="connsiteY262" fmla="*/ 182861 h 3840560"/>
              <a:gd name="connsiteX263" fmla="*/ 4062994 w 11049001"/>
              <a:gd name="connsiteY263" fmla="*/ 211695 h 3840560"/>
              <a:gd name="connsiteX264" fmla="*/ 4098125 w 11049001"/>
              <a:gd name="connsiteY264" fmla="*/ 225503 h 3840560"/>
              <a:gd name="connsiteX265" fmla="*/ 4090863 w 11049001"/>
              <a:gd name="connsiteY265" fmla="*/ 222820 h 3840560"/>
              <a:gd name="connsiteX266" fmla="*/ 4147221 w 11049001"/>
              <a:gd name="connsiteY266" fmla="*/ 248677 h 3840560"/>
              <a:gd name="connsiteX267" fmla="*/ 4197368 w 11049001"/>
              <a:gd name="connsiteY267" fmla="*/ 268597 h 3840560"/>
              <a:gd name="connsiteX268" fmla="*/ 4260639 w 11049001"/>
              <a:gd name="connsiteY268" fmla="*/ 300630 h 3840560"/>
              <a:gd name="connsiteX269" fmla="*/ 4374057 w 11049001"/>
              <a:gd name="connsiteY269" fmla="*/ 352583 h 3840560"/>
              <a:gd name="connsiteX270" fmla="*/ 4524495 w 11049001"/>
              <a:gd name="connsiteY270" fmla="*/ 412342 h 3840560"/>
              <a:gd name="connsiteX271" fmla="*/ 4603416 w 11049001"/>
              <a:gd name="connsiteY271" fmla="*/ 443002 h 3840560"/>
              <a:gd name="connsiteX272" fmla="*/ 4613527 w 11049001"/>
              <a:gd name="connsiteY272" fmla="*/ 447345 h 3840560"/>
              <a:gd name="connsiteX273" fmla="*/ 4941258 w 11049001"/>
              <a:gd name="connsiteY273" fmla="*/ 502406 h 3840560"/>
              <a:gd name="connsiteX274" fmla="*/ 5067218 w 11049001"/>
              <a:gd name="connsiteY274" fmla="*/ 536152 h 3840560"/>
              <a:gd name="connsiteX275" fmla="*/ 5069517 w 11049001"/>
              <a:gd name="connsiteY275" fmla="*/ 536757 h 3840560"/>
              <a:gd name="connsiteX276" fmla="*/ 5054965 w 11049001"/>
              <a:gd name="connsiteY276" fmla="*/ 533342 h 3840560"/>
              <a:gd name="connsiteX277" fmla="*/ 5124663 w 11049001"/>
              <a:gd name="connsiteY277" fmla="*/ 553695 h 3840560"/>
              <a:gd name="connsiteX278" fmla="*/ 5183113 w 11049001"/>
              <a:gd name="connsiteY278" fmla="*/ 569414 h 3840560"/>
              <a:gd name="connsiteX279" fmla="*/ 5257675 w 11049001"/>
              <a:gd name="connsiteY279" fmla="*/ 593398 h 3840560"/>
              <a:gd name="connsiteX280" fmla="*/ 5390685 w 11049001"/>
              <a:gd name="connsiteY280" fmla="*/ 633101 h 3840560"/>
              <a:gd name="connsiteX281" fmla="*/ 5566034 w 11049001"/>
              <a:gd name="connsiteY281" fmla="*/ 680257 h 3840560"/>
              <a:gd name="connsiteX282" fmla="*/ 5657943 w 11049001"/>
              <a:gd name="connsiteY282" fmla="*/ 704580 h 3840560"/>
              <a:gd name="connsiteX283" fmla="*/ 5707925 w 11049001"/>
              <a:gd name="connsiteY283" fmla="*/ 718808 h 3840560"/>
              <a:gd name="connsiteX284" fmla="*/ 5825237 w 11049001"/>
              <a:gd name="connsiteY284" fmla="*/ 747602 h 3840560"/>
              <a:gd name="connsiteX285" fmla="*/ 5900211 w 11049001"/>
              <a:gd name="connsiteY285" fmla="*/ 768943 h 3840560"/>
              <a:gd name="connsiteX286" fmla="*/ 5992531 w 11049001"/>
              <a:gd name="connsiteY286" fmla="*/ 790623 h 3840560"/>
              <a:gd name="connsiteX287" fmla="*/ 6034046 w 11049001"/>
              <a:gd name="connsiteY287" fmla="*/ 803361 h 3840560"/>
              <a:gd name="connsiteX288" fmla="*/ 6167469 w 11049001"/>
              <a:gd name="connsiteY288" fmla="*/ 840422 h 3840560"/>
              <a:gd name="connsiteX289" fmla="*/ 6241617 w 11049001"/>
              <a:gd name="connsiteY289" fmla="*/ 867050 h 3840560"/>
              <a:gd name="connsiteX290" fmla="*/ 6317416 w 11049001"/>
              <a:gd name="connsiteY290" fmla="*/ 883106 h 3840560"/>
              <a:gd name="connsiteX291" fmla="*/ 6351442 w 11049001"/>
              <a:gd name="connsiteY291" fmla="*/ 890467 h 3840560"/>
              <a:gd name="connsiteX292" fmla="*/ 6378475 w 11049001"/>
              <a:gd name="connsiteY292" fmla="*/ 892541 h 3840560"/>
              <a:gd name="connsiteX293" fmla="*/ 6402085 w 11049001"/>
              <a:gd name="connsiteY293" fmla="*/ 893485 h 3840560"/>
              <a:gd name="connsiteX294" fmla="*/ 6419847 w 11049001"/>
              <a:gd name="connsiteY294" fmla="*/ 893692 h 3840560"/>
              <a:gd name="connsiteX295" fmla="*/ 6653815 w 11049001"/>
              <a:gd name="connsiteY295" fmla="*/ 922178 h 3840560"/>
              <a:gd name="connsiteX296" fmla="*/ 6741516 w 11049001"/>
              <a:gd name="connsiteY296" fmla="*/ 937568 h 3840560"/>
              <a:gd name="connsiteX297" fmla="*/ 6743105 w 11049001"/>
              <a:gd name="connsiteY297" fmla="*/ 937843 h 3840560"/>
              <a:gd name="connsiteX298" fmla="*/ 6733014 w 11049001"/>
              <a:gd name="connsiteY298" fmla="*/ 936251 h 3840560"/>
              <a:gd name="connsiteX299" fmla="*/ 6781650 w 11049001"/>
              <a:gd name="connsiteY299" fmla="*/ 945409 h 3840560"/>
              <a:gd name="connsiteX300" fmla="*/ 6822350 w 11049001"/>
              <a:gd name="connsiteY300" fmla="*/ 952574 h 3840560"/>
              <a:gd name="connsiteX301" fmla="*/ 6874519 w 11049001"/>
              <a:gd name="connsiteY301" fmla="*/ 963217 h 3840560"/>
              <a:gd name="connsiteX302" fmla="*/ 6967389 w 11049001"/>
              <a:gd name="connsiteY302" fmla="*/ 981024 h 3840560"/>
              <a:gd name="connsiteX303" fmla="*/ 7089490 w 11049001"/>
              <a:gd name="connsiteY303" fmla="*/ 1002517 h 3840560"/>
              <a:gd name="connsiteX304" fmla="*/ 7153464 w 11049001"/>
              <a:gd name="connsiteY304" fmla="*/ 1013633 h 3840560"/>
              <a:gd name="connsiteX305" fmla="*/ 7188318 w 11049001"/>
              <a:gd name="connsiteY305" fmla="*/ 1020060 h 3840560"/>
              <a:gd name="connsiteX306" fmla="*/ 7269831 w 11049001"/>
              <a:gd name="connsiteY306" fmla="*/ 1033387 h 3840560"/>
              <a:gd name="connsiteX307" fmla="*/ 7322112 w 11049001"/>
              <a:gd name="connsiteY307" fmla="*/ 1043027 h 3840560"/>
              <a:gd name="connsiteX308" fmla="*/ 7386198 w 11049001"/>
              <a:gd name="connsiteY308" fmla="*/ 1053140 h 3840560"/>
              <a:gd name="connsiteX309" fmla="*/ 7415206 w 11049001"/>
              <a:gd name="connsiteY309" fmla="*/ 1058831 h 3840560"/>
              <a:gd name="connsiteX310" fmla="*/ 7508187 w 11049001"/>
              <a:gd name="connsiteY310" fmla="*/ 1075635 h 3840560"/>
              <a:gd name="connsiteX311" fmla="*/ 7560244 w 11049001"/>
              <a:gd name="connsiteY311" fmla="*/ 1087281 h 3840560"/>
              <a:gd name="connsiteX312" fmla="*/ 7612749 w 11049001"/>
              <a:gd name="connsiteY312" fmla="*/ 1094918 h 3840560"/>
              <a:gd name="connsiteX313" fmla="*/ 7752725 w 11049001"/>
              <a:gd name="connsiteY313" fmla="*/ 1115616 h 3840560"/>
              <a:gd name="connsiteX314" fmla="*/ 8173215 w 11049001"/>
              <a:gd name="connsiteY314" fmla="*/ 1172701 h 3840560"/>
              <a:gd name="connsiteX315" fmla="*/ 8413140 w 11049001"/>
              <a:gd name="connsiteY315" fmla="*/ 1200920 h 3840560"/>
              <a:gd name="connsiteX316" fmla="*/ 8465981 w 11049001"/>
              <a:gd name="connsiteY316" fmla="*/ 1205550 h 3840560"/>
              <a:gd name="connsiteX317" fmla="*/ 8542209 w 11049001"/>
              <a:gd name="connsiteY317" fmla="*/ 1213129 h 3840560"/>
              <a:gd name="connsiteX318" fmla="*/ 8747056 w 11049001"/>
              <a:gd name="connsiteY318" fmla="*/ 1236926 h 3840560"/>
              <a:gd name="connsiteX319" fmla="*/ 8858137 w 11049001"/>
              <a:gd name="connsiteY319" fmla="*/ 1250933 h 3840560"/>
              <a:gd name="connsiteX320" fmla="*/ 8851730 w 11049001"/>
              <a:gd name="connsiteY320" fmla="*/ 1255206 h 3840560"/>
              <a:gd name="connsiteX321" fmla="*/ 8921774 w 11049001"/>
              <a:gd name="connsiteY321" fmla="*/ 1265054 h 3840560"/>
              <a:gd name="connsiteX322" fmla="*/ 8939201 w 11049001"/>
              <a:gd name="connsiteY322" fmla="*/ 1268268 h 3840560"/>
              <a:gd name="connsiteX323" fmla="*/ 8921438 w 11049001"/>
              <a:gd name="connsiteY323" fmla="*/ 1268060 h 3840560"/>
              <a:gd name="connsiteX324" fmla="*/ 8862190 w 11049001"/>
              <a:gd name="connsiteY324" fmla="*/ 1267703 h 3840560"/>
              <a:gd name="connsiteX325" fmla="*/ 8832846 w 11049001"/>
              <a:gd name="connsiteY325" fmla="*/ 1265020 h 3840560"/>
              <a:gd name="connsiteX326" fmla="*/ 8908737 w 11049001"/>
              <a:gd name="connsiteY326" fmla="*/ 1275605 h 3840560"/>
              <a:gd name="connsiteX327" fmla="*/ 9166089 w 11049001"/>
              <a:gd name="connsiteY327" fmla="*/ 1307039 h 3840560"/>
              <a:gd name="connsiteX328" fmla="*/ 9306513 w 11049001"/>
              <a:gd name="connsiteY328" fmla="*/ 1323728 h 3840560"/>
              <a:gd name="connsiteX329" fmla="*/ 9288750 w 11049001"/>
              <a:gd name="connsiteY329" fmla="*/ 1323521 h 3840560"/>
              <a:gd name="connsiteX330" fmla="*/ 9265141 w 11049001"/>
              <a:gd name="connsiteY330" fmla="*/ 1322577 h 3840560"/>
              <a:gd name="connsiteX331" fmla="*/ 9240971 w 11049001"/>
              <a:gd name="connsiteY331" fmla="*/ 1326642 h 3840560"/>
              <a:gd name="connsiteX332" fmla="*/ 9258285 w 11049001"/>
              <a:gd name="connsiteY332" fmla="*/ 1330858 h 3840560"/>
              <a:gd name="connsiteX333" fmla="*/ 9275713 w 11049001"/>
              <a:gd name="connsiteY333" fmla="*/ 1334071 h 3840560"/>
              <a:gd name="connsiteX334" fmla="*/ 9298762 w 11049001"/>
              <a:gd name="connsiteY334" fmla="*/ 1340027 h 3840560"/>
              <a:gd name="connsiteX335" fmla="*/ 9316077 w 11049001"/>
              <a:gd name="connsiteY335" fmla="*/ 1344242 h 3840560"/>
              <a:gd name="connsiteX336" fmla="*/ 9280774 w 11049001"/>
              <a:gd name="connsiteY336" fmla="*/ 1341824 h 3840560"/>
              <a:gd name="connsiteX337" fmla="*/ 9268409 w 11049001"/>
              <a:gd name="connsiteY337" fmla="*/ 1346362 h 3840560"/>
              <a:gd name="connsiteX338" fmla="*/ 9255596 w 11049001"/>
              <a:gd name="connsiteY338" fmla="*/ 1354909 h 3840560"/>
              <a:gd name="connsiteX339" fmla="*/ 9249413 w 11049001"/>
              <a:gd name="connsiteY339" fmla="*/ 1357178 h 3840560"/>
              <a:gd name="connsiteX340" fmla="*/ 9231650 w 11049001"/>
              <a:gd name="connsiteY340" fmla="*/ 1356971 h 3840560"/>
              <a:gd name="connsiteX341" fmla="*/ 9201969 w 11049001"/>
              <a:gd name="connsiteY341" fmla="*/ 1357293 h 3840560"/>
              <a:gd name="connsiteX342" fmla="*/ 9148904 w 11049001"/>
              <a:gd name="connsiteY342" fmla="*/ 1354668 h 3840560"/>
              <a:gd name="connsiteX343" fmla="*/ 9130357 w 11049001"/>
              <a:gd name="connsiteY343" fmla="*/ 1361475 h 3840560"/>
              <a:gd name="connsiteX344" fmla="*/ 9135867 w 11049001"/>
              <a:gd name="connsiteY344" fmla="*/ 1365218 h 3840560"/>
              <a:gd name="connsiteX345" fmla="*/ 9170609 w 11049001"/>
              <a:gd name="connsiteY345" fmla="*/ 1372647 h 3840560"/>
              <a:gd name="connsiteX346" fmla="*/ 9135306 w 11049001"/>
              <a:gd name="connsiteY346" fmla="*/ 1370228 h 3840560"/>
              <a:gd name="connsiteX347" fmla="*/ 9088312 w 11049001"/>
              <a:gd name="connsiteY347" fmla="*/ 1366336 h 3840560"/>
              <a:gd name="connsiteX348" fmla="*/ 9064702 w 11049001"/>
              <a:gd name="connsiteY348" fmla="*/ 1365391 h 3840560"/>
              <a:gd name="connsiteX349" fmla="*/ 9047050 w 11049001"/>
              <a:gd name="connsiteY349" fmla="*/ 1364181 h 3840560"/>
              <a:gd name="connsiteX350" fmla="*/ 9029175 w 11049001"/>
              <a:gd name="connsiteY350" fmla="*/ 1364976 h 3840560"/>
              <a:gd name="connsiteX351" fmla="*/ 9046490 w 11049001"/>
              <a:gd name="connsiteY351" fmla="*/ 1369192 h 3840560"/>
              <a:gd name="connsiteX352" fmla="*/ 9081121 w 11049001"/>
              <a:gd name="connsiteY352" fmla="*/ 1377623 h 3840560"/>
              <a:gd name="connsiteX353" fmla="*/ 9063469 w 11049001"/>
              <a:gd name="connsiteY353" fmla="*/ 1376414 h 3840560"/>
              <a:gd name="connsiteX354" fmla="*/ 8981395 w 11049001"/>
              <a:gd name="connsiteY354" fmla="*/ 1368098 h 3840560"/>
              <a:gd name="connsiteX355" fmla="*/ 8963744 w 11049001"/>
              <a:gd name="connsiteY355" fmla="*/ 1366889 h 3840560"/>
              <a:gd name="connsiteX356" fmla="*/ 8916862 w 11049001"/>
              <a:gd name="connsiteY356" fmla="*/ 1361993 h 3840560"/>
              <a:gd name="connsiteX357" fmla="*/ 8875713 w 11049001"/>
              <a:gd name="connsiteY357" fmla="*/ 1358838 h 3840560"/>
              <a:gd name="connsiteX358" fmla="*/ 8526034 w 11049001"/>
              <a:gd name="connsiteY358" fmla="*/ 1315568 h 3840560"/>
              <a:gd name="connsiteX359" fmla="*/ 8563266 w 11049001"/>
              <a:gd name="connsiteY359" fmla="*/ 1321850 h 3840560"/>
              <a:gd name="connsiteX360" fmla="*/ 8766907 w 11049001"/>
              <a:gd name="connsiteY360" fmla="*/ 1354979 h 3840560"/>
              <a:gd name="connsiteX361" fmla="*/ 8740679 w 11049001"/>
              <a:gd name="connsiteY361" fmla="*/ 1355793 h 3840560"/>
              <a:gd name="connsiteX362" fmla="*/ 8705982 w 11049001"/>
              <a:gd name="connsiteY362" fmla="*/ 1355115 h 3840560"/>
              <a:gd name="connsiteX363" fmla="*/ 8669223 w 11049001"/>
              <a:gd name="connsiteY363" fmla="*/ 1367652 h 3840560"/>
              <a:gd name="connsiteX364" fmla="*/ 8693801 w 11049001"/>
              <a:gd name="connsiteY364" fmla="*/ 1377409 h 3840560"/>
              <a:gd name="connsiteX365" fmla="*/ 8718792 w 11049001"/>
              <a:gd name="connsiteY365" fmla="*/ 1384523 h 3840560"/>
              <a:gd name="connsiteX366" fmla="*/ 8751426 w 11049001"/>
              <a:gd name="connsiteY366" fmla="*/ 1398413 h 3840560"/>
              <a:gd name="connsiteX367" fmla="*/ 8776005 w 11049001"/>
              <a:gd name="connsiteY367" fmla="*/ 1408169 h 3840560"/>
              <a:gd name="connsiteX368" fmla="*/ 8724372 w 11049001"/>
              <a:gd name="connsiteY368" fmla="*/ 1404512 h 3840560"/>
              <a:gd name="connsiteX369" fmla="*/ 8704962 w 11049001"/>
              <a:gd name="connsiteY369" fmla="*/ 1417387 h 3840560"/>
              <a:gd name="connsiteX370" fmla="*/ 8683900 w 11049001"/>
              <a:gd name="connsiteY370" fmla="*/ 1440832 h 3840560"/>
              <a:gd name="connsiteX371" fmla="*/ 8674194 w 11049001"/>
              <a:gd name="connsiteY371" fmla="*/ 1447269 h 3840560"/>
              <a:gd name="connsiteX372" fmla="*/ 8647966 w 11049001"/>
              <a:gd name="connsiteY372" fmla="*/ 1448083 h 3840560"/>
              <a:gd name="connsiteX373" fmla="*/ 8603976 w 11049001"/>
              <a:gd name="connsiteY373" fmla="*/ 1451201 h 3840560"/>
              <a:gd name="connsiteX374" fmla="*/ 8526115 w 11049001"/>
              <a:gd name="connsiteY374" fmla="*/ 1448358 h 3840560"/>
              <a:gd name="connsiteX375" fmla="*/ 8496998 w 11049001"/>
              <a:gd name="connsiteY375" fmla="*/ 1467670 h 3840560"/>
              <a:gd name="connsiteX376" fmla="*/ 8504228 w 11049001"/>
              <a:gd name="connsiteY376" fmla="*/ 1477089 h 3840560"/>
              <a:gd name="connsiteX377" fmla="*/ 8553798 w 11049001"/>
              <a:gd name="connsiteY377" fmla="*/ 1493960 h 3840560"/>
              <a:gd name="connsiteX378" fmla="*/ 8502165 w 11049001"/>
              <a:gd name="connsiteY378" fmla="*/ 1490302 h 3840560"/>
              <a:gd name="connsiteX379" fmla="*/ 8433598 w 11049001"/>
              <a:gd name="connsiteY379" fmla="*/ 1483664 h 3840560"/>
              <a:gd name="connsiteX380" fmla="*/ 8398901 w 11049001"/>
              <a:gd name="connsiteY380" fmla="*/ 1482988 h 3840560"/>
              <a:gd name="connsiteX381" fmla="*/ 8373085 w 11049001"/>
              <a:gd name="connsiteY381" fmla="*/ 1481158 h 3840560"/>
              <a:gd name="connsiteX382" fmla="*/ 8346444 w 11049001"/>
              <a:gd name="connsiteY382" fmla="*/ 1484614 h 3840560"/>
              <a:gd name="connsiteX383" fmla="*/ 8371021 w 11049001"/>
              <a:gd name="connsiteY383" fmla="*/ 1494372 h 3840560"/>
              <a:gd name="connsiteX384" fmla="*/ 8420179 w 11049001"/>
              <a:gd name="connsiteY384" fmla="*/ 1513885 h 3840560"/>
              <a:gd name="connsiteX385" fmla="*/ 8394363 w 11049001"/>
              <a:gd name="connsiteY385" fmla="*/ 1512056 h 3840560"/>
              <a:gd name="connsiteX386" fmla="*/ 8274987 w 11049001"/>
              <a:gd name="connsiteY386" fmla="*/ 1496475 h 3840560"/>
              <a:gd name="connsiteX387" fmla="*/ 8249171 w 11049001"/>
              <a:gd name="connsiteY387" fmla="*/ 1494647 h 3840560"/>
              <a:gd name="connsiteX388" fmla="*/ 8181017 w 11049001"/>
              <a:gd name="connsiteY388" fmla="*/ 1485365 h 3840560"/>
              <a:gd name="connsiteX389" fmla="*/ 8120916 w 11049001"/>
              <a:gd name="connsiteY389" fmla="*/ 1480217 h 3840560"/>
              <a:gd name="connsiteX390" fmla="*/ 7493882 w 11049001"/>
              <a:gd name="connsiteY390" fmla="*/ 1372566 h 3840560"/>
              <a:gd name="connsiteX391" fmla="*/ 7443899 w 11049001"/>
              <a:gd name="connsiteY391" fmla="*/ 1358338 h 3840560"/>
              <a:gd name="connsiteX392" fmla="*/ 7376569 w 11049001"/>
              <a:gd name="connsiteY392" fmla="*/ 1343771 h 3840560"/>
              <a:gd name="connsiteX393" fmla="*/ 7317707 w 11049001"/>
              <a:gd name="connsiteY393" fmla="*/ 1330696 h 3840560"/>
              <a:gd name="connsiteX394" fmla="*/ 7235234 w 11049001"/>
              <a:gd name="connsiteY394" fmla="*/ 1315328 h 3840560"/>
              <a:gd name="connsiteX395" fmla="*/ 7227921 w 11049001"/>
              <a:gd name="connsiteY395" fmla="*/ 1313961 h 3840560"/>
              <a:gd name="connsiteX396" fmla="*/ 7227833 w 11049001"/>
              <a:gd name="connsiteY396" fmla="*/ 1314086 h 3840560"/>
              <a:gd name="connsiteX397" fmla="*/ 7213168 w 11049001"/>
              <a:gd name="connsiteY397" fmla="*/ 1343767 h 3840560"/>
              <a:gd name="connsiteX398" fmla="*/ 7203242 w 11049001"/>
              <a:gd name="connsiteY398" fmla="*/ 1355693 h 3840560"/>
              <a:gd name="connsiteX399" fmla="*/ 7179349 w 11049001"/>
              <a:gd name="connsiteY399" fmla="*/ 1360001 h 3840560"/>
              <a:gd name="connsiteX400" fmla="*/ 7138965 w 11049001"/>
              <a:gd name="connsiteY400" fmla="*/ 1370177 h 3840560"/>
              <a:gd name="connsiteX401" fmla="*/ 7068967 w 11049001"/>
              <a:gd name="connsiteY401" fmla="*/ 1374109 h 3840560"/>
              <a:gd name="connsiteX402" fmla="*/ 7039188 w 11049001"/>
              <a:gd name="connsiteY402" fmla="*/ 1409887 h 3840560"/>
              <a:gd name="connsiteX403" fmla="*/ 7044070 w 11049001"/>
              <a:gd name="connsiteY403" fmla="*/ 1424935 h 3840560"/>
              <a:gd name="connsiteX404" fmla="*/ 7085971 w 11049001"/>
              <a:gd name="connsiteY404" fmla="*/ 1447788 h 3840560"/>
              <a:gd name="connsiteX405" fmla="*/ 7039866 w 11049001"/>
              <a:gd name="connsiteY405" fmla="*/ 1447413 h 3840560"/>
              <a:gd name="connsiteX406" fmla="*/ 6978953 w 11049001"/>
              <a:gd name="connsiteY406" fmla="*/ 1443915 h 3840560"/>
              <a:gd name="connsiteX407" fmla="*/ 6947655 w 11049001"/>
              <a:gd name="connsiteY407" fmla="*/ 1446661 h 3840560"/>
              <a:gd name="connsiteX408" fmla="*/ 6924603 w 11049001"/>
              <a:gd name="connsiteY408" fmla="*/ 1446474 h 3840560"/>
              <a:gd name="connsiteX409" fmla="*/ 6899869 w 11049001"/>
              <a:gd name="connsiteY409" fmla="*/ 1455277 h 3840560"/>
              <a:gd name="connsiteX410" fmla="*/ 6920399 w 11049001"/>
              <a:gd name="connsiteY410" fmla="*/ 1468952 h 3840560"/>
              <a:gd name="connsiteX411" fmla="*/ 6961459 w 11049001"/>
              <a:gd name="connsiteY411" fmla="*/ 1496302 h 3840560"/>
              <a:gd name="connsiteX412" fmla="*/ 6938407 w 11049001"/>
              <a:gd name="connsiteY412" fmla="*/ 1496113 h 3840560"/>
              <a:gd name="connsiteX413" fmla="*/ 6833070 w 11049001"/>
              <a:gd name="connsiteY413" fmla="*/ 1483248 h 3840560"/>
              <a:gd name="connsiteX414" fmla="*/ 6810018 w 11049001"/>
              <a:gd name="connsiteY414" fmla="*/ 1483060 h 3840560"/>
              <a:gd name="connsiteX415" fmla="*/ 6749946 w 11049001"/>
              <a:gd name="connsiteY415" fmla="*/ 1475067 h 3840560"/>
              <a:gd name="connsiteX416" fmla="*/ 6696437 w 11049001"/>
              <a:gd name="connsiteY416" fmla="*/ 1473130 h 3840560"/>
              <a:gd name="connsiteX417" fmla="*/ 6147707 w 11049001"/>
              <a:gd name="connsiteY417" fmla="*/ 1362098 h 3840560"/>
              <a:gd name="connsiteX418" fmla="*/ 6104964 w 11049001"/>
              <a:gd name="connsiteY418" fmla="*/ 1343739 h 3840560"/>
              <a:gd name="connsiteX419" fmla="*/ 6046574 w 11049001"/>
              <a:gd name="connsiteY419" fmla="*/ 1326754 h 3840560"/>
              <a:gd name="connsiteX420" fmla="*/ 5995587 w 11049001"/>
              <a:gd name="connsiteY420" fmla="*/ 1311330 h 3840560"/>
              <a:gd name="connsiteX421" fmla="*/ 5649285 w 11049001"/>
              <a:gd name="connsiteY421" fmla="*/ 1228963 h 3840560"/>
              <a:gd name="connsiteX422" fmla="*/ 5519378 w 11049001"/>
              <a:gd name="connsiteY422" fmla="*/ 1182879 h 3840560"/>
              <a:gd name="connsiteX423" fmla="*/ 5476636 w 11049001"/>
              <a:gd name="connsiteY423" fmla="*/ 1164520 h 3840560"/>
              <a:gd name="connsiteX424" fmla="*/ 5373822 w 11049001"/>
              <a:gd name="connsiteY424" fmla="*/ 1138168 h 3840560"/>
              <a:gd name="connsiteX425" fmla="*/ 5343366 w 11049001"/>
              <a:gd name="connsiteY425" fmla="*/ 1136419 h 3840560"/>
              <a:gd name="connsiteX426" fmla="*/ 5112163 w 11049001"/>
              <a:gd name="connsiteY426" fmla="*/ 1097013 h 3840560"/>
              <a:gd name="connsiteX427" fmla="*/ 4862111 w 11049001"/>
              <a:gd name="connsiteY427" fmla="*/ 1034941 h 3840560"/>
              <a:gd name="connsiteX428" fmla="*/ 4840740 w 11049001"/>
              <a:gd name="connsiteY428" fmla="*/ 1025762 h 3840560"/>
              <a:gd name="connsiteX429" fmla="*/ 4760138 w 11049001"/>
              <a:gd name="connsiteY429" fmla="*/ 1004093 h 3840560"/>
              <a:gd name="connsiteX430" fmla="*/ 4686940 w 11049001"/>
              <a:gd name="connsiteY430" fmla="*/ 983985 h 3840560"/>
              <a:gd name="connsiteX431" fmla="*/ 4682058 w 11049001"/>
              <a:gd name="connsiteY431" fmla="*/ 968937 h 3840560"/>
              <a:gd name="connsiteX432" fmla="*/ 4631072 w 11049001"/>
              <a:gd name="connsiteY432" fmla="*/ 953514 h 3840560"/>
              <a:gd name="connsiteX433" fmla="*/ 4594893 w 11049001"/>
              <a:gd name="connsiteY433" fmla="*/ 941211 h 3840560"/>
              <a:gd name="connsiteX434" fmla="*/ 4576044 w 11049001"/>
              <a:gd name="connsiteY434" fmla="*/ 918545 h 3840560"/>
              <a:gd name="connsiteX435" fmla="*/ 4539188 w 11049001"/>
              <a:gd name="connsiteY435" fmla="*/ 868717 h 3840560"/>
              <a:gd name="connsiteX436" fmla="*/ 4497287 w 11049001"/>
              <a:gd name="connsiteY436" fmla="*/ 845863 h 3840560"/>
              <a:gd name="connsiteX437" fmla="*/ 4449664 w 11049001"/>
              <a:gd name="connsiteY437" fmla="*/ 812456 h 3840560"/>
              <a:gd name="connsiteX438" fmla="*/ 4384710 w 11049001"/>
              <a:gd name="connsiteY438" fmla="*/ 789414 h 3840560"/>
              <a:gd name="connsiteX439" fmla="*/ 4306631 w 11049001"/>
              <a:gd name="connsiteY439" fmla="*/ 754258 h 3840560"/>
              <a:gd name="connsiteX440" fmla="*/ 4219464 w 11049001"/>
              <a:gd name="connsiteY440" fmla="*/ 726533 h 3840560"/>
              <a:gd name="connsiteX441" fmla="*/ 4157033 w 11049001"/>
              <a:gd name="connsiteY441" fmla="*/ 690005 h 3840560"/>
              <a:gd name="connsiteX442" fmla="*/ 4135663 w 11049001"/>
              <a:gd name="connsiteY442" fmla="*/ 680825 h 3840560"/>
              <a:gd name="connsiteX443" fmla="*/ 4078112 w 11049001"/>
              <a:gd name="connsiteY443" fmla="*/ 659344 h 3840560"/>
              <a:gd name="connsiteX444" fmla="*/ 3976981 w 11049001"/>
              <a:gd name="connsiteY444" fmla="*/ 624001 h 3840560"/>
              <a:gd name="connsiteX445" fmla="*/ 3935920 w 11049001"/>
              <a:gd name="connsiteY445" fmla="*/ 596651 h 3840560"/>
              <a:gd name="connsiteX446" fmla="*/ 3914549 w 11049001"/>
              <a:gd name="connsiteY446" fmla="*/ 587471 h 3840560"/>
              <a:gd name="connsiteX447" fmla="*/ 3870967 w 11049001"/>
              <a:gd name="connsiteY447" fmla="*/ 573609 h 3840560"/>
              <a:gd name="connsiteX448" fmla="*/ 3799450 w 11049001"/>
              <a:gd name="connsiteY448" fmla="*/ 544510 h 3840560"/>
              <a:gd name="connsiteX449" fmla="*/ 3763272 w 11049001"/>
              <a:gd name="connsiteY449" fmla="*/ 532208 h 3840560"/>
              <a:gd name="connsiteX450" fmla="*/ 3741901 w 11049001"/>
              <a:gd name="connsiteY450" fmla="*/ 523029 h 3840560"/>
              <a:gd name="connsiteX451" fmla="*/ 3713126 w 11049001"/>
              <a:gd name="connsiteY451" fmla="*/ 512288 h 3840560"/>
              <a:gd name="connsiteX452" fmla="*/ 3691755 w 11049001"/>
              <a:gd name="connsiteY452" fmla="*/ 503109 h 3840560"/>
              <a:gd name="connsiteX453" fmla="*/ 3626801 w 11049001"/>
              <a:gd name="connsiteY453" fmla="*/ 480067 h 3840560"/>
              <a:gd name="connsiteX454" fmla="*/ 3605431 w 11049001"/>
              <a:gd name="connsiteY454" fmla="*/ 470888 h 3840560"/>
              <a:gd name="connsiteX455" fmla="*/ 3576656 w 11049001"/>
              <a:gd name="connsiteY455" fmla="*/ 460147 h 3840560"/>
              <a:gd name="connsiteX456" fmla="*/ 3555285 w 11049001"/>
              <a:gd name="connsiteY456" fmla="*/ 450968 h 3840560"/>
              <a:gd name="connsiteX457" fmla="*/ 3491355 w 11049001"/>
              <a:gd name="connsiteY457" fmla="*/ 428980 h 3840560"/>
              <a:gd name="connsiteX458" fmla="*/ 3461055 w 11049001"/>
              <a:gd name="connsiteY458" fmla="*/ 418103 h 3840560"/>
              <a:gd name="connsiteX459" fmla="*/ 3456948 w 11049001"/>
              <a:gd name="connsiteY459" fmla="*/ 417827 h 3840560"/>
              <a:gd name="connsiteX460" fmla="*/ 3431741 w 11049001"/>
              <a:gd name="connsiteY460" fmla="*/ 418633 h 3840560"/>
              <a:gd name="connsiteX461" fmla="*/ 3397456 w 11049001"/>
              <a:gd name="connsiteY461" fmla="*/ 415313 h 3840560"/>
              <a:gd name="connsiteX462" fmla="*/ 3363172 w 11049001"/>
              <a:gd name="connsiteY462" fmla="*/ 411995 h 3840560"/>
              <a:gd name="connsiteX463" fmla="*/ 3141770 w 11049001"/>
              <a:gd name="connsiteY463" fmla="*/ 381170 h 3840560"/>
              <a:gd name="connsiteX464" fmla="*/ 3160356 w 11049001"/>
              <a:gd name="connsiteY464" fmla="*/ 373581 h 3840560"/>
              <a:gd name="connsiteX465" fmla="*/ 3144658 w 11049001"/>
              <a:gd name="connsiteY465" fmla="*/ 362672 h 3840560"/>
              <a:gd name="connsiteX466" fmla="*/ 3163245 w 11049001"/>
              <a:gd name="connsiteY466" fmla="*/ 355082 h 3840560"/>
              <a:gd name="connsiteX467" fmla="*/ 3197940 w 11049001"/>
              <a:gd name="connsiteY467" fmla="*/ 355759 h 3840560"/>
              <a:gd name="connsiteX468" fmla="*/ 3214821 w 11049001"/>
              <a:gd name="connsiteY468" fmla="*/ 353569 h 3840560"/>
              <a:gd name="connsiteX469" fmla="*/ 3097329 w 11049001"/>
              <a:gd name="connsiteY469" fmla="*/ 327453 h 3840560"/>
              <a:gd name="connsiteX470" fmla="*/ 2783759 w 11049001"/>
              <a:gd name="connsiteY470" fmla="*/ 255573 h 3840560"/>
              <a:gd name="connsiteX471" fmla="*/ 2763229 w 11049001"/>
              <a:gd name="connsiteY471" fmla="*/ 241898 h 3840560"/>
              <a:gd name="connsiteX472" fmla="*/ 2735295 w 11049001"/>
              <a:gd name="connsiteY472" fmla="*/ 226662 h 3840560"/>
              <a:gd name="connsiteX473" fmla="*/ 2638203 w 11049001"/>
              <a:gd name="connsiteY473" fmla="*/ 210863 h 3840560"/>
              <a:gd name="connsiteX474" fmla="*/ 2607747 w 11049001"/>
              <a:gd name="connsiteY474" fmla="*/ 209114 h 3840560"/>
              <a:gd name="connsiteX475" fmla="*/ 2577291 w 11049001"/>
              <a:gd name="connsiteY475" fmla="*/ 207365 h 3840560"/>
              <a:gd name="connsiteX476" fmla="*/ 2382267 w 11049001"/>
              <a:gd name="connsiteY476" fmla="*/ 180261 h 3840560"/>
              <a:gd name="connsiteX477" fmla="*/ 2400437 w 11049001"/>
              <a:gd name="connsiteY477" fmla="*/ 165400 h 3840560"/>
              <a:gd name="connsiteX478" fmla="*/ 2388152 w 11049001"/>
              <a:gd name="connsiteY478" fmla="*/ 148791 h 3840560"/>
              <a:gd name="connsiteX479" fmla="*/ 2406323 w 11049001"/>
              <a:gd name="connsiteY479" fmla="*/ 133930 h 3840560"/>
              <a:gd name="connsiteX480" fmla="*/ 2437621 w 11049001"/>
              <a:gd name="connsiteY480" fmla="*/ 131184 h 3840560"/>
              <a:gd name="connsiteX481" fmla="*/ 2462354 w 11049001"/>
              <a:gd name="connsiteY481" fmla="*/ 122381 h 3840560"/>
              <a:gd name="connsiteX482" fmla="*/ 2440984 w 11049001"/>
              <a:gd name="connsiteY482" fmla="*/ 113202 h 3840560"/>
              <a:gd name="connsiteX483" fmla="*/ 2452592 w 11049001"/>
              <a:gd name="connsiteY483" fmla="*/ 92284 h 3840560"/>
              <a:gd name="connsiteX484" fmla="*/ 2477326 w 11049001"/>
              <a:gd name="connsiteY484" fmla="*/ 83481 h 3840560"/>
              <a:gd name="connsiteX485" fmla="*/ 2517708 w 11049001"/>
              <a:gd name="connsiteY485" fmla="*/ 73304 h 3840560"/>
              <a:gd name="connsiteX486" fmla="*/ 2496337 w 11049001"/>
              <a:gd name="connsiteY486" fmla="*/ 64125 h 3840560"/>
              <a:gd name="connsiteX487" fmla="*/ 2484052 w 11049001"/>
              <a:gd name="connsiteY487" fmla="*/ 47515 h 3840560"/>
              <a:gd name="connsiteX488" fmla="*/ 2531839 w 11049001"/>
              <a:gd name="connsiteY488" fmla="*/ 38900 h 3840560"/>
              <a:gd name="connsiteX489" fmla="*/ 2526956 w 11049001"/>
              <a:gd name="connsiteY489" fmla="*/ 23852 h 3840560"/>
              <a:gd name="connsiteX490" fmla="*/ 2522916 w 11049001"/>
              <a:gd name="connsiteY490" fmla="*/ 4308 h 3840560"/>
              <a:gd name="connsiteX491" fmla="*/ 2546810 w 11049001"/>
              <a:gd name="connsiteY491" fmla="*/ 0 h 384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</a:cxnLst>
            <a:rect l="l" t="t" r="r" b="b"/>
            <a:pathLst>
              <a:path w="11049001" h="3840560">
                <a:moveTo>
                  <a:pt x="4975680" y="3117694"/>
                </a:moveTo>
                <a:lnTo>
                  <a:pt x="4975804" y="3118162"/>
                </a:lnTo>
                <a:cubicBezTo>
                  <a:pt x="4976288" y="3120599"/>
                  <a:pt x="4975968" y="3120115"/>
                  <a:pt x="4975676" y="3118408"/>
                </a:cubicBezTo>
                <a:close/>
                <a:moveTo>
                  <a:pt x="6743105" y="937843"/>
                </a:moveTo>
                <a:lnTo>
                  <a:pt x="6743776" y="937949"/>
                </a:lnTo>
                <a:cubicBezTo>
                  <a:pt x="6746496" y="938418"/>
                  <a:pt x="6748673" y="938800"/>
                  <a:pt x="6748800" y="938826"/>
                </a:cubicBezTo>
                <a:close/>
                <a:moveTo>
                  <a:pt x="3717135" y="669386"/>
                </a:moveTo>
                <a:lnTo>
                  <a:pt x="3723997" y="671361"/>
                </a:lnTo>
                <a:cubicBezTo>
                  <a:pt x="3739513" y="676209"/>
                  <a:pt x="3748848" y="679660"/>
                  <a:pt x="3717553" y="669523"/>
                </a:cubicBezTo>
                <a:close/>
                <a:moveTo>
                  <a:pt x="3467330" y="586159"/>
                </a:moveTo>
                <a:cubicBezTo>
                  <a:pt x="3540831" y="610910"/>
                  <a:pt x="3595563" y="629217"/>
                  <a:pt x="3635832" y="642603"/>
                </a:cubicBezTo>
                <a:lnTo>
                  <a:pt x="3717135" y="669386"/>
                </a:lnTo>
                <a:lnTo>
                  <a:pt x="3700392" y="664565"/>
                </a:lnTo>
                <a:cubicBezTo>
                  <a:pt x="3680764" y="659768"/>
                  <a:pt x="3685982" y="665543"/>
                  <a:pt x="3832311" y="723032"/>
                </a:cubicBezTo>
                <a:cubicBezTo>
                  <a:pt x="3870503" y="738037"/>
                  <a:pt x="3910249" y="747133"/>
                  <a:pt x="3948442" y="762138"/>
                </a:cubicBezTo>
                <a:cubicBezTo>
                  <a:pt x="4011988" y="787104"/>
                  <a:pt x="4039938" y="806281"/>
                  <a:pt x="4097752" y="840351"/>
                </a:cubicBezTo>
                <a:cubicBezTo>
                  <a:pt x="4182273" y="890160"/>
                  <a:pt x="4274713" y="918565"/>
                  <a:pt x="4363194" y="957671"/>
                </a:cubicBezTo>
                <a:cubicBezTo>
                  <a:pt x="4476282" y="1007654"/>
                  <a:pt x="4595320" y="1036450"/>
                  <a:pt x="4711586" y="1074991"/>
                </a:cubicBezTo>
                <a:cubicBezTo>
                  <a:pt x="4772283" y="1095111"/>
                  <a:pt x="4833587" y="1112682"/>
                  <a:pt x="4894077" y="1133651"/>
                </a:cubicBezTo>
                <a:cubicBezTo>
                  <a:pt x="4927631" y="1145282"/>
                  <a:pt x="4960118" y="1160912"/>
                  <a:pt x="4993617" y="1172757"/>
                </a:cubicBezTo>
                <a:cubicBezTo>
                  <a:pt x="5080859" y="1203604"/>
                  <a:pt x="5121298" y="1198980"/>
                  <a:pt x="5225879" y="1231417"/>
                </a:cubicBezTo>
                <a:cubicBezTo>
                  <a:pt x="5276614" y="1247153"/>
                  <a:pt x="5324745" y="1273090"/>
                  <a:pt x="5375190" y="1290077"/>
                </a:cubicBezTo>
                <a:cubicBezTo>
                  <a:pt x="5597810" y="1365044"/>
                  <a:pt x="5303058" y="1247338"/>
                  <a:pt x="5557681" y="1329184"/>
                </a:cubicBezTo>
                <a:cubicBezTo>
                  <a:pt x="5586411" y="1338419"/>
                  <a:pt x="5612981" y="1355255"/>
                  <a:pt x="5640631" y="1368290"/>
                </a:cubicBezTo>
                <a:cubicBezTo>
                  <a:pt x="5726701" y="1408868"/>
                  <a:pt x="5818577" y="1429964"/>
                  <a:pt x="5906073" y="1466057"/>
                </a:cubicBezTo>
                <a:cubicBezTo>
                  <a:pt x="5944154" y="1481765"/>
                  <a:pt x="6025703" y="1542834"/>
                  <a:pt x="6055383" y="1563823"/>
                </a:cubicBezTo>
                <a:cubicBezTo>
                  <a:pt x="6105154" y="1570341"/>
                  <a:pt x="6154982" y="1576275"/>
                  <a:pt x="6204694" y="1583376"/>
                </a:cubicBezTo>
                <a:cubicBezTo>
                  <a:pt x="6337476" y="1602346"/>
                  <a:pt x="6469458" y="1630572"/>
                  <a:pt x="6602857" y="1642036"/>
                </a:cubicBezTo>
                <a:lnTo>
                  <a:pt x="7797343" y="1720250"/>
                </a:lnTo>
                <a:cubicBezTo>
                  <a:pt x="8024075" y="1707214"/>
                  <a:pt x="8251259" y="1702478"/>
                  <a:pt x="8477537" y="1681143"/>
                </a:cubicBezTo>
                <a:cubicBezTo>
                  <a:pt x="8528359" y="1676351"/>
                  <a:pt x="8576685" y="1652786"/>
                  <a:pt x="8626847" y="1642036"/>
                </a:cubicBezTo>
                <a:cubicBezTo>
                  <a:pt x="8698410" y="1626701"/>
                  <a:pt x="8770628" y="1615965"/>
                  <a:pt x="8842518" y="1602930"/>
                </a:cubicBezTo>
                <a:cubicBezTo>
                  <a:pt x="9232336" y="1585259"/>
                  <a:pt x="9162722" y="1600659"/>
                  <a:pt x="9423172" y="1563823"/>
                </a:cubicBezTo>
                <a:cubicBezTo>
                  <a:pt x="9710211" y="1523226"/>
                  <a:pt x="9614015" y="1466102"/>
                  <a:pt x="9738383" y="1563823"/>
                </a:cubicBezTo>
                <a:cubicBezTo>
                  <a:pt x="9732853" y="1596412"/>
                  <a:pt x="9697039" y="1645675"/>
                  <a:pt x="9721794" y="1661590"/>
                </a:cubicBezTo>
                <a:cubicBezTo>
                  <a:pt x="9780254" y="1699172"/>
                  <a:pt x="9854869" y="1670770"/>
                  <a:pt x="9920875" y="1681143"/>
                </a:cubicBezTo>
                <a:cubicBezTo>
                  <a:pt x="9938209" y="1683867"/>
                  <a:pt x="9954055" y="1694178"/>
                  <a:pt x="9970645" y="1700696"/>
                </a:cubicBezTo>
                <a:cubicBezTo>
                  <a:pt x="9954055" y="1713732"/>
                  <a:pt x="9936613" y="1725375"/>
                  <a:pt x="9920875" y="1739803"/>
                </a:cubicBezTo>
                <a:cubicBezTo>
                  <a:pt x="9856278" y="1799019"/>
                  <a:pt x="9829078" y="1847562"/>
                  <a:pt x="9754973" y="1876676"/>
                </a:cubicBezTo>
                <a:cubicBezTo>
                  <a:pt x="9728223" y="1887185"/>
                  <a:pt x="9644667" y="1888169"/>
                  <a:pt x="9672024" y="1896229"/>
                </a:cubicBezTo>
                <a:cubicBezTo>
                  <a:pt x="9741974" y="1916840"/>
                  <a:pt x="9815804" y="1909265"/>
                  <a:pt x="9887695" y="1915782"/>
                </a:cubicBezTo>
                <a:lnTo>
                  <a:pt x="10617659" y="1896229"/>
                </a:lnTo>
                <a:lnTo>
                  <a:pt x="11015821" y="1876676"/>
                </a:lnTo>
                <a:cubicBezTo>
                  <a:pt x="11035736" y="1877794"/>
                  <a:pt x="10983362" y="1904123"/>
                  <a:pt x="10966050" y="1915782"/>
                </a:cubicBezTo>
                <a:cubicBezTo>
                  <a:pt x="10944579" y="1930244"/>
                  <a:pt x="10918467" y="1935920"/>
                  <a:pt x="10899691" y="1954889"/>
                </a:cubicBezTo>
                <a:cubicBezTo>
                  <a:pt x="10852819" y="2002240"/>
                  <a:pt x="10850194" y="2032133"/>
                  <a:pt x="10833330" y="2091762"/>
                </a:cubicBezTo>
                <a:cubicBezTo>
                  <a:pt x="10849920" y="2104798"/>
                  <a:pt x="10865267" y="2120359"/>
                  <a:pt x="10883100" y="2130869"/>
                </a:cubicBezTo>
                <a:cubicBezTo>
                  <a:pt x="10898741" y="2140086"/>
                  <a:pt x="10917687" y="2140196"/>
                  <a:pt x="10932870" y="2150422"/>
                </a:cubicBezTo>
                <a:cubicBezTo>
                  <a:pt x="10956878" y="2166590"/>
                  <a:pt x="10976731" y="2190140"/>
                  <a:pt x="10999231" y="2209082"/>
                </a:cubicBezTo>
                <a:cubicBezTo>
                  <a:pt x="11015456" y="2222741"/>
                  <a:pt x="11032411" y="2235153"/>
                  <a:pt x="11049001" y="2248188"/>
                </a:cubicBezTo>
                <a:cubicBezTo>
                  <a:pt x="11049001" y="2248188"/>
                  <a:pt x="10974192" y="2258147"/>
                  <a:pt x="10949460" y="2287295"/>
                </a:cubicBezTo>
                <a:cubicBezTo>
                  <a:pt x="10924729" y="2316443"/>
                  <a:pt x="10926330" y="2365131"/>
                  <a:pt x="10916281" y="2404615"/>
                </a:cubicBezTo>
                <a:cubicBezTo>
                  <a:pt x="10887949" y="2515921"/>
                  <a:pt x="10908724" y="2464240"/>
                  <a:pt x="10883100" y="2600148"/>
                </a:cubicBezTo>
                <a:cubicBezTo>
                  <a:pt x="10879307" y="2620267"/>
                  <a:pt x="10877434" y="2642713"/>
                  <a:pt x="10866510" y="2658807"/>
                </a:cubicBezTo>
                <a:cubicBezTo>
                  <a:pt x="10854054" y="2677158"/>
                  <a:pt x="10832691" y="2683814"/>
                  <a:pt x="10816740" y="2697914"/>
                </a:cubicBezTo>
                <a:cubicBezTo>
                  <a:pt x="10788412" y="2722955"/>
                  <a:pt x="10761440" y="2750056"/>
                  <a:pt x="10733789" y="2776127"/>
                </a:cubicBezTo>
                <a:cubicBezTo>
                  <a:pt x="10688332" y="2789521"/>
                  <a:pt x="10613179" y="2803600"/>
                  <a:pt x="10584478" y="2854340"/>
                </a:cubicBezTo>
                <a:cubicBezTo>
                  <a:pt x="10555377" y="2905789"/>
                  <a:pt x="10551298" y="2971660"/>
                  <a:pt x="10534708" y="3030320"/>
                </a:cubicBezTo>
                <a:cubicBezTo>
                  <a:pt x="10540238" y="3049873"/>
                  <a:pt x="10540374" y="3072886"/>
                  <a:pt x="10551298" y="3088980"/>
                </a:cubicBezTo>
                <a:cubicBezTo>
                  <a:pt x="10574688" y="3123439"/>
                  <a:pt x="10618052" y="3134759"/>
                  <a:pt x="10650839" y="3147640"/>
                </a:cubicBezTo>
                <a:lnTo>
                  <a:pt x="10551298" y="3186746"/>
                </a:lnTo>
                <a:cubicBezTo>
                  <a:pt x="10508037" y="3203743"/>
                  <a:pt x="10461839" y="3208856"/>
                  <a:pt x="10418578" y="3225853"/>
                </a:cubicBezTo>
                <a:cubicBezTo>
                  <a:pt x="10395116" y="3235070"/>
                  <a:pt x="10374949" y="3253477"/>
                  <a:pt x="10352217" y="3264959"/>
                </a:cubicBezTo>
                <a:cubicBezTo>
                  <a:pt x="10336143" y="3273078"/>
                  <a:pt x="10316997" y="3273079"/>
                  <a:pt x="10302447" y="3284513"/>
                </a:cubicBezTo>
                <a:cubicBezTo>
                  <a:pt x="10282925" y="3299852"/>
                  <a:pt x="10269266" y="3323619"/>
                  <a:pt x="10252676" y="3343173"/>
                </a:cubicBezTo>
                <a:lnTo>
                  <a:pt x="10302447" y="3382279"/>
                </a:lnTo>
                <a:lnTo>
                  <a:pt x="10401988" y="3460492"/>
                </a:lnTo>
                <a:cubicBezTo>
                  <a:pt x="10385398" y="3467010"/>
                  <a:pt x="10369288" y="3475575"/>
                  <a:pt x="10352217" y="3480046"/>
                </a:cubicBezTo>
                <a:cubicBezTo>
                  <a:pt x="10229809" y="3512106"/>
                  <a:pt x="10258074" y="3489554"/>
                  <a:pt x="10119956" y="3519152"/>
                </a:cubicBezTo>
                <a:cubicBezTo>
                  <a:pt x="10111353" y="3520996"/>
                  <a:pt x="10103059" y="3524255"/>
                  <a:pt x="10094840" y="3527868"/>
                </a:cubicBezTo>
                <a:lnTo>
                  <a:pt x="10081777" y="3533610"/>
                </a:lnTo>
                <a:lnTo>
                  <a:pt x="10086796" y="3534054"/>
                </a:lnTo>
                <a:cubicBezTo>
                  <a:pt x="10158016" y="3540442"/>
                  <a:pt x="10162392" y="3540981"/>
                  <a:pt x="10251084" y="3547388"/>
                </a:cubicBezTo>
                <a:cubicBezTo>
                  <a:pt x="10381415" y="3556802"/>
                  <a:pt x="10338160" y="3548615"/>
                  <a:pt x="10393940" y="3560899"/>
                </a:cubicBezTo>
                <a:cubicBezTo>
                  <a:pt x="10391239" y="3562980"/>
                  <a:pt x="10374714" y="3564951"/>
                  <a:pt x="10385839" y="3567145"/>
                </a:cubicBezTo>
                <a:cubicBezTo>
                  <a:pt x="10412108" y="3572324"/>
                  <a:pt x="10446094" y="3573501"/>
                  <a:pt x="10475946" y="3577069"/>
                </a:cubicBezTo>
                <a:cubicBezTo>
                  <a:pt x="10483786" y="3578005"/>
                  <a:pt x="10490907" y="3579418"/>
                  <a:pt x="10498386" y="3580593"/>
                </a:cubicBezTo>
                <a:cubicBezTo>
                  <a:pt x="10490790" y="3580809"/>
                  <a:pt x="10482815" y="3580890"/>
                  <a:pt x="10475595" y="3581242"/>
                </a:cubicBezTo>
                <a:cubicBezTo>
                  <a:pt x="10445967" y="3582688"/>
                  <a:pt x="10433350" y="3584976"/>
                  <a:pt x="10399592" y="3583871"/>
                </a:cubicBezTo>
                <a:cubicBezTo>
                  <a:pt x="10387406" y="3583473"/>
                  <a:pt x="10349532" y="3579961"/>
                  <a:pt x="10361882" y="3581707"/>
                </a:cubicBezTo>
                <a:cubicBezTo>
                  <a:pt x="10393460" y="3586172"/>
                  <a:pt x="10426966" y="3588798"/>
                  <a:pt x="10459508" y="3592343"/>
                </a:cubicBezTo>
                <a:lnTo>
                  <a:pt x="10790449" y="3622239"/>
                </a:lnTo>
                <a:lnTo>
                  <a:pt x="10971015" y="3637913"/>
                </a:lnTo>
                <a:cubicBezTo>
                  <a:pt x="10980034" y="3638846"/>
                  <a:pt x="10956141" y="3638475"/>
                  <a:pt x="10948225" y="3638563"/>
                </a:cubicBezTo>
                <a:cubicBezTo>
                  <a:pt x="10938409" y="3638672"/>
                  <a:pt x="10926540" y="3637956"/>
                  <a:pt x="10917917" y="3638501"/>
                </a:cubicBezTo>
                <a:cubicBezTo>
                  <a:pt x="10896392" y="3639861"/>
                  <a:pt x="10895025" y="3641876"/>
                  <a:pt x="10887025" y="3645397"/>
                </a:cubicBezTo>
                <a:cubicBezTo>
                  <a:pt x="10894466" y="3647035"/>
                  <a:pt x="10901328" y="3648800"/>
                  <a:pt x="10909348" y="3650312"/>
                </a:cubicBezTo>
                <a:cubicBezTo>
                  <a:pt x="10916382" y="3651638"/>
                  <a:pt x="10924967" y="3652458"/>
                  <a:pt x="10931788" y="3653837"/>
                </a:cubicBezTo>
                <a:cubicBezTo>
                  <a:pt x="10942571" y="3656016"/>
                  <a:pt x="10951429" y="3658543"/>
                  <a:pt x="10961512" y="3660856"/>
                </a:cubicBezTo>
                <a:cubicBezTo>
                  <a:pt x="10968784" y="3662523"/>
                  <a:pt x="10976394" y="3664132"/>
                  <a:pt x="10983835" y="3665771"/>
                </a:cubicBezTo>
                <a:cubicBezTo>
                  <a:pt x="10983835" y="3665771"/>
                  <a:pt x="10949871" y="3663273"/>
                  <a:pt x="10938490" y="3664287"/>
                </a:cubicBezTo>
                <a:cubicBezTo>
                  <a:pt x="10927107" y="3665301"/>
                  <a:pt x="10927542" y="3668835"/>
                  <a:pt x="10922751" y="3671213"/>
                </a:cubicBezTo>
                <a:cubicBezTo>
                  <a:pt x="10909247" y="3677919"/>
                  <a:pt x="10918972" y="3675132"/>
                  <a:pt x="10906547" y="3683705"/>
                </a:cubicBezTo>
                <a:cubicBezTo>
                  <a:pt x="10904708" y="3684973"/>
                  <a:pt x="10903725" y="3686490"/>
                  <a:pt x="10898679" y="3687168"/>
                </a:cubicBezTo>
                <a:cubicBezTo>
                  <a:pt x="10892924" y="3687940"/>
                  <a:pt x="10883202" y="3687497"/>
                  <a:pt x="10875888" y="3687818"/>
                </a:cubicBezTo>
                <a:cubicBezTo>
                  <a:pt x="10862901" y="3688385"/>
                  <a:pt x="10850514" y="3689157"/>
                  <a:pt x="10837828" y="3689827"/>
                </a:cubicBezTo>
                <a:cubicBezTo>
                  <a:pt x="10817146" y="3688832"/>
                  <a:pt x="10783002" y="3686613"/>
                  <a:pt x="10769692" y="3688993"/>
                </a:cubicBezTo>
                <a:cubicBezTo>
                  <a:pt x="10756197" y="3691407"/>
                  <a:pt x="10753955" y="3695919"/>
                  <a:pt x="10746086" y="3699382"/>
                </a:cubicBezTo>
                <a:cubicBezTo>
                  <a:pt x="10748476" y="3701010"/>
                  <a:pt x="10748400" y="3702653"/>
                  <a:pt x="10753255" y="3704267"/>
                </a:cubicBezTo>
                <a:cubicBezTo>
                  <a:pt x="10763649" y="3707722"/>
                  <a:pt x="10783235" y="3710385"/>
                  <a:pt x="10798017" y="3712707"/>
                </a:cubicBezTo>
                <a:lnTo>
                  <a:pt x="10752671" y="3711224"/>
                </a:lnTo>
                <a:cubicBezTo>
                  <a:pt x="10732964" y="3710579"/>
                  <a:pt x="10711996" y="3708963"/>
                  <a:pt x="10692287" y="3708318"/>
                </a:cubicBezTo>
                <a:cubicBezTo>
                  <a:pt x="10681600" y="3707968"/>
                  <a:pt x="10672350" y="3708414"/>
                  <a:pt x="10661979" y="3708257"/>
                </a:cubicBezTo>
                <a:cubicBezTo>
                  <a:pt x="10654646" y="3708145"/>
                  <a:pt x="10645970" y="3707325"/>
                  <a:pt x="10639306" y="3707515"/>
                </a:cubicBezTo>
                <a:cubicBezTo>
                  <a:pt x="10630368" y="3707769"/>
                  <a:pt x="10624036" y="3708875"/>
                  <a:pt x="10616400" y="3709555"/>
                </a:cubicBezTo>
                <a:lnTo>
                  <a:pt x="10638722" y="3714472"/>
                </a:lnTo>
                <a:lnTo>
                  <a:pt x="10683369" y="3724303"/>
                </a:lnTo>
                <a:cubicBezTo>
                  <a:pt x="10675811" y="3724055"/>
                  <a:pt x="10668459" y="3723975"/>
                  <a:pt x="10660696" y="3723562"/>
                </a:cubicBezTo>
                <a:cubicBezTo>
                  <a:pt x="10605028" y="3720596"/>
                  <a:pt x="10617973" y="3720203"/>
                  <a:pt x="10555200" y="3716389"/>
                </a:cubicBezTo>
                <a:cubicBezTo>
                  <a:pt x="10547380" y="3715914"/>
                  <a:pt x="10540085" y="3715894"/>
                  <a:pt x="10532527" y="3715647"/>
                </a:cubicBezTo>
                <a:cubicBezTo>
                  <a:pt x="10512438" y="3714215"/>
                  <a:pt x="10492197" y="3712562"/>
                  <a:pt x="10472260" y="3711349"/>
                </a:cubicBezTo>
                <a:cubicBezTo>
                  <a:pt x="10450053" y="3710001"/>
                  <a:pt x="10443851" y="3711351"/>
                  <a:pt x="10419396" y="3709155"/>
                </a:cubicBezTo>
                <a:lnTo>
                  <a:pt x="10098264" y="3679593"/>
                </a:lnTo>
                <a:lnTo>
                  <a:pt x="10116132" y="3682524"/>
                </a:lnTo>
                <a:cubicBezTo>
                  <a:pt x="10123917" y="3683875"/>
                  <a:pt x="10130963" y="3685663"/>
                  <a:pt x="10138378" y="3687233"/>
                </a:cubicBezTo>
                <a:cubicBezTo>
                  <a:pt x="10130781" y="3687047"/>
                  <a:pt x="10122812" y="3686705"/>
                  <a:pt x="10115587" y="3686674"/>
                </a:cubicBezTo>
                <a:cubicBezTo>
                  <a:pt x="10085926" y="3686548"/>
                  <a:pt x="10073218" y="3688166"/>
                  <a:pt x="10039553" y="3685275"/>
                </a:cubicBezTo>
                <a:cubicBezTo>
                  <a:pt x="10027400" y="3684231"/>
                  <a:pt x="9989739" y="3678718"/>
                  <a:pt x="10001992" y="3681116"/>
                </a:cubicBezTo>
                <a:cubicBezTo>
                  <a:pt x="10033321" y="3687248"/>
                  <a:pt x="10066662" y="3691644"/>
                  <a:pt x="10098997" y="3696909"/>
                </a:cubicBezTo>
                <a:lnTo>
                  <a:pt x="10428122" y="3744294"/>
                </a:lnTo>
                <a:lnTo>
                  <a:pt x="10607727" y="3769511"/>
                </a:lnTo>
                <a:cubicBezTo>
                  <a:pt x="10616691" y="3770922"/>
                  <a:pt x="10592844" y="3769286"/>
                  <a:pt x="10584935" y="3768953"/>
                </a:cubicBezTo>
                <a:cubicBezTo>
                  <a:pt x="10575124" y="3768542"/>
                  <a:pt x="10563305" y="3767199"/>
                  <a:pt x="10554667" y="3767287"/>
                </a:cubicBezTo>
                <a:cubicBezTo>
                  <a:pt x="10533105" y="3767506"/>
                  <a:pt x="10531644" y="3769445"/>
                  <a:pt x="10523490" y="3772537"/>
                </a:cubicBezTo>
                <a:cubicBezTo>
                  <a:pt x="10530844" y="3774569"/>
                  <a:pt x="10537615" y="3776694"/>
                  <a:pt x="10545554" y="3778629"/>
                </a:cubicBezTo>
                <a:cubicBezTo>
                  <a:pt x="10552517" y="3780327"/>
                  <a:pt x="10561053" y="3781600"/>
                  <a:pt x="10567800" y="3783338"/>
                </a:cubicBezTo>
                <a:cubicBezTo>
                  <a:pt x="10578468" y="3786086"/>
                  <a:pt x="10587195" y="3789078"/>
                  <a:pt x="10597158" y="3791922"/>
                </a:cubicBezTo>
                <a:cubicBezTo>
                  <a:pt x="10604342" y="3793972"/>
                  <a:pt x="10611867" y="3795983"/>
                  <a:pt x="10619222" y="3798014"/>
                </a:cubicBezTo>
                <a:cubicBezTo>
                  <a:pt x="10619222" y="3798014"/>
                  <a:pt x="10585419" y="3793720"/>
                  <a:pt x="10574002" y="3794130"/>
                </a:cubicBezTo>
                <a:cubicBezTo>
                  <a:pt x="10562587" y="3794541"/>
                  <a:pt x="10562855" y="3798092"/>
                  <a:pt x="10557958" y="3800215"/>
                </a:cubicBezTo>
                <a:cubicBezTo>
                  <a:pt x="10544156" y="3806197"/>
                  <a:pt x="10554000" y="3803928"/>
                  <a:pt x="10541188" y="3811832"/>
                </a:cubicBezTo>
                <a:cubicBezTo>
                  <a:pt x="10539291" y="3813002"/>
                  <a:pt x="10538238" y="3814465"/>
                  <a:pt x="10533166" y="3814874"/>
                </a:cubicBezTo>
                <a:cubicBezTo>
                  <a:pt x="10527383" y="3815340"/>
                  <a:pt x="10517694" y="3814383"/>
                  <a:pt x="10510374" y="3814316"/>
                </a:cubicBezTo>
                <a:cubicBezTo>
                  <a:pt x="10497376" y="3814194"/>
                  <a:pt x="10484969" y="3814310"/>
                  <a:pt x="10472266" y="3814307"/>
                </a:cubicBezTo>
                <a:cubicBezTo>
                  <a:pt x="10451658" y="3812219"/>
                  <a:pt x="10417660" y="3808193"/>
                  <a:pt x="10404255" y="3809866"/>
                </a:cubicBezTo>
                <a:cubicBezTo>
                  <a:pt x="10390663" y="3811562"/>
                  <a:pt x="10388212" y="3815950"/>
                  <a:pt x="10380190" y="3818992"/>
                </a:cubicBezTo>
                <a:cubicBezTo>
                  <a:pt x="10382500" y="3820745"/>
                  <a:pt x="10382347" y="3822382"/>
                  <a:pt x="10387120" y="3824250"/>
                </a:cubicBezTo>
                <a:cubicBezTo>
                  <a:pt x="10397340" y="3828251"/>
                  <a:pt x="10416776" y="3831949"/>
                  <a:pt x="10431430" y="3835051"/>
                </a:cubicBezTo>
                <a:lnTo>
                  <a:pt x="10386211" y="3831167"/>
                </a:lnTo>
                <a:cubicBezTo>
                  <a:pt x="10366558" y="3829480"/>
                  <a:pt x="10345692" y="3826756"/>
                  <a:pt x="10326039" y="3825067"/>
                </a:cubicBezTo>
                <a:cubicBezTo>
                  <a:pt x="10315381" y="3824152"/>
                  <a:pt x="10306121" y="3824108"/>
                  <a:pt x="10295771" y="3823400"/>
                </a:cubicBezTo>
                <a:cubicBezTo>
                  <a:pt x="10288453" y="3822902"/>
                  <a:pt x="10279825" y="3821623"/>
                  <a:pt x="10273161" y="3821459"/>
                </a:cubicBezTo>
                <a:cubicBezTo>
                  <a:pt x="10264222" y="3821240"/>
                  <a:pt x="10257846" y="3822010"/>
                  <a:pt x="10250188" y="3822285"/>
                </a:cubicBezTo>
                <a:lnTo>
                  <a:pt x="10272252" y="3828377"/>
                </a:lnTo>
                <a:lnTo>
                  <a:pt x="10316381" y="3840560"/>
                </a:lnTo>
                <a:cubicBezTo>
                  <a:pt x="10308844" y="3839913"/>
                  <a:pt x="10301505" y="3839443"/>
                  <a:pt x="10293770" y="3838619"/>
                </a:cubicBezTo>
                <a:cubicBezTo>
                  <a:pt x="10238312" y="3832709"/>
                  <a:pt x="10251258" y="3833002"/>
                  <a:pt x="10188743" y="3825868"/>
                </a:cubicBezTo>
                <a:cubicBezTo>
                  <a:pt x="10180955" y="3824980"/>
                  <a:pt x="10173670" y="3824574"/>
                  <a:pt x="10166134" y="3823927"/>
                </a:cubicBezTo>
                <a:cubicBezTo>
                  <a:pt x="10146137" y="3821432"/>
                  <a:pt x="10125998" y="3818709"/>
                  <a:pt x="10106143" y="3816443"/>
                </a:cubicBezTo>
                <a:cubicBezTo>
                  <a:pt x="10084027" y="3813919"/>
                  <a:pt x="10077770" y="3814940"/>
                  <a:pt x="10053448" y="3811451"/>
                </a:cubicBezTo>
                <a:lnTo>
                  <a:pt x="9500044" y="3730814"/>
                </a:lnTo>
                <a:cubicBezTo>
                  <a:pt x="9500044" y="3730814"/>
                  <a:pt x="9470883" y="3724293"/>
                  <a:pt x="9455552" y="3721397"/>
                </a:cubicBezTo>
                <a:cubicBezTo>
                  <a:pt x="9436009" y="3717706"/>
                  <a:pt x="9415777" y="3714591"/>
                  <a:pt x="9395926" y="3711147"/>
                </a:cubicBezTo>
                <a:lnTo>
                  <a:pt x="9343777" y="3702005"/>
                </a:lnTo>
                <a:cubicBezTo>
                  <a:pt x="9271381" y="3690800"/>
                  <a:pt x="9081783" y="3661743"/>
                  <a:pt x="8992770" y="3647144"/>
                </a:cubicBezTo>
                <a:cubicBezTo>
                  <a:pt x="8955216" y="3640985"/>
                  <a:pt x="8886656" y="3627085"/>
                  <a:pt x="8858930" y="3621660"/>
                </a:cubicBezTo>
                <a:lnTo>
                  <a:pt x="8819537" y="3613321"/>
                </a:lnTo>
                <a:lnTo>
                  <a:pt x="8593667" y="3616919"/>
                </a:lnTo>
                <a:cubicBezTo>
                  <a:pt x="8593667" y="3616919"/>
                  <a:pt x="8528325" y="3586449"/>
                  <a:pt x="8494127" y="3577812"/>
                </a:cubicBezTo>
                <a:cubicBezTo>
                  <a:pt x="8450532" y="3566802"/>
                  <a:pt x="8405599" y="3565204"/>
                  <a:pt x="8361406" y="3558259"/>
                </a:cubicBezTo>
                <a:lnTo>
                  <a:pt x="8245275" y="3538706"/>
                </a:lnTo>
                <a:cubicBezTo>
                  <a:pt x="8084485" y="3532170"/>
                  <a:pt x="7663473" y="3519039"/>
                  <a:pt x="7465541" y="3499599"/>
                </a:cubicBezTo>
                <a:cubicBezTo>
                  <a:pt x="7382036" y="3491397"/>
                  <a:pt x="7228824" y="3439626"/>
                  <a:pt x="7166919" y="3421386"/>
                </a:cubicBezTo>
                <a:cubicBezTo>
                  <a:pt x="7132988" y="3411388"/>
                  <a:pt x="7101967" y="3388394"/>
                  <a:pt x="7067379" y="3382279"/>
                </a:cubicBezTo>
                <a:cubicBezTo>
                  <a:pt x="6990621" y="3368709"/>
                  <a:pt x="6912538" y="3369244"/>
                  <a:pt x="6835118" y="3362726"/>
                </a:cubicBezTo>
                <a:cubicBezTo>
                  <a:pt x="6812998" y="3369244"/>
                  <a:pt x="6791248" y="3377862"/>
                  <a:pt x="6768757" y="3382279"/>
                </a:cubicBezTo>
                <a:cubicBezTo>
                  <a:pt x="6597328" y="3415954"/>
                  <a:pt x="6430382" y="3412371"/>
                  <a:pt x="6254464" y="3421386"/>
                </a:cubicBezTo>
                <a:cubicBezTo>
                  <a:pt x="6156408" y="3416133"/>
                  <a:pt x="5828525" y="3403985"/>
                  <a:pt x="5690402" y="3382279"/>
                </a:cubicBezTo>
                <a:cubicBezTo>
                  <a:pt x="5673067" y="3379555"/>
                  <a:pt x="5657943" y="3365641"/>
                  <a:pt x="5640631" y="3362726"/>
                </a:cubicBezTo>
                <a:cubicBezTo>
                  <a:pt x="5580164" y="3352545"/>
                  <a:pt x="5518971" y="3349690"/>
                  <a:pt x="5458141" y="3343173"/>
                </a:cubicBezTo>
                <a:cubicBezTo>
                  <a:pt x="5389873" y="3354668"/>
                  <a:pt x="5340076" y="3394094"/>
                  <a:pt x="5292239" y="3323619"/>
                </a:cubicBezTo>
                <a:cubicBezTo>
                  <a:pt x="5281315" y="3307525"/>
                  <a:pt x="5281180" y="3284513"/>
                  <a:pt x="5275649" y="3264959"/>
                </a:cubicBezTo>
                <a:cubicBezTo>
                  <a:pt x="5236939" y="3258442"/>
                  <a:pt x="5198090" y="3252983"/>
                  <a:pt x="5159519" y="3245406"/>
                </a:cubicBezTo>
                <a:cubicBezTo>
                  <a:pt x="5131705" y="3239943"/>
                  <a:pt x="5100480" y="3243467"/>
                  <a:pt x="5076568" y="3225853"/>
                </a:cubicBezTo>
                <a:cubicBezTo>
                  <a:pt x="5053121" y="3208581"/>
                  <a:pt x="5046350" y="3170684"/>
                  <a:pt x="5026798" y="3147640"/>
                </a:cubicBezTo>
                <a:cubicBezTo>
                  <a:pt x="4987042" y="3100783"/>
                  <a:pt x="4977507" y="3103928"/>
                  <a:pt x="4975717" y="3111309"/>
                </a:cubicBezTo>
                <a:lnTo>
                  <a:pt x="4975680" y="3117694"/>
                </a:lnTo>
                <a:lnTo>
                  <a:pt x="4971107" y="3100402"/>
                </a:lnTo>
                <a:cubicBezTo>
                  <a:pt x="4965256" y="3080465"/>
                  <a:pt x="4952860" y="3042070"/>
                  <a:pt x="4927258" y="2971660"/>
                </a:cubicBezTo>
                <a:cubicBezTo>
                  <a:pt x="4894077" y="2952107"/>
                  <a:pt x="4859527" y="2935495"/>
                  <a:pt x="4827716" y="2913000"/>
                </a:cubicBezTo>
                <a:cubicBezTo>
                  <a:pt x="4790143" y="2886429"/>
                  <a:pt x="4752102" y="2839110"/>
                  <a:pt x="4711586" y="2815234"/>
                </a:cubicBezTo>
                <a:cubicBezTo>
                  <a:pt x="4670745" y="2791166"/>
                  <a:pt x="4600506" y="2783637"/>
                  <a:pt x="4562275" y="2776127"/>
                </a:cubicBezTo>
                <a:cubicBezTo>
                  <a:pt x="4435555" y="2751234"/>
                  <a:pt x="4456417" y="2758127"/>
                  <a:pt x="4379784" y="2697914"/>
                </a:cubicBezTo>
                <a:cubicBezTo>
                  <a:pt x="4353483" y="2693486"/>
                  <a:pt x="4217091" y="2673103"/>
                  <a:pt x="4180704" y="2658807"/>
                </a:cubicBezTo>
                <a:cubicBezTo>
                  <a:pt x="4132772" y="2639977"/>
                  <a:pt x="4073916" y="2586101"/>
                  <a:pt x="4031392" y="2561041"/>
                </a:cubicBezTo>
                <a:cubicBezTo>
                  <a:pt x="4015751" y="2551824"/>
                  <a:pt x="3998212" y="2548005"/>
                  <a:pt x="3981622" y="2541488"/>
                </a:cubicBezTo>
                <a:cubicBezTo>
                  <a:pt x="3938362" y="2524491"/>
                  <a:pt x="3893142" y="2515417"/>
                  <a:pt x="3848901" y="2502381"/>
                </a:cubicBezTo>
                <a:cubicBezTo>
                  <a:pt x="3772088" y="2479748"/>
                  <a:pt x="3694061" y="2463275"/>
                  <a:pt x="3616640" y="2443721"/>
                </a:cubicBezTo>
                <a:cubicBezTo>
                  <a:pt x="3577649" y="2433874"/>
                  <a:pt x="3551960" y="2388334"/>
                  <a:pt x="3517099" y="2365508"/>
                </a:cubicBezTo>
                <a:cubicBezTo>
                  <a:pt x="3501814" y="2355498"/>
                  <a:pt x="3484400" y="2350426"/>
                  <a:pt x="3467330" y="2345955"/>
                </a:cubicBezTo>
                <a:cubicBezTo>
                  <a:pt x="3434492" y="2337354"/>
                  <a:pt x="3400774" y="2334177"/>
                  <a:pt x="3367789" y="2326401"/>
                </a:cubicBezTo>
                <a:cubicBezTo>
                  <a:pt x="3270620" y="2303497"/>
                  <a:pt x="3318272" y="2305152"/>
                  <a:pt x="3201888" y="2267742"/>
                </a:cubicBezTo>
                <a:cubicBezTo>
                  <a:pt x="3174684" y="2258998"/>
                  <a:pt x="3146293" y="2256249"/>
                  <a:pt x="3118937" y="2248188"/>
                </a:cubicBezTo>
                <a:cubicBezTo>
                  <a:pt x="3101972" y="2243190"/>
                  <a:pt x="3085983" y="2234298"/>
                  <a:pt x="3069168" y="2228635"/>
                </a:cubicBezTo>
                <a:cubicBezTo>
                  <a:pt x="3047245" y="2221252"/>
                  <a:pt x="3024731" y="2216465"/>
                  <a:pt x="3002807" y="2209082"/>
                </a:cubicBezTo>
                <a:cubicBezTo>
                  <a:pt x="2985992" y="2203419"/>
                  <a:pt x="2970002" y="2194527"/>
                  <a:pt x="2953037" y="2189528"/>
                </a:cubicBezTo>
                <a:cubicBezTo>
                  <a:pt x="2816194" y="2149208"/>
                  <a:pt x="2922941" y="2190567"/>
                  <a:pt x="2803726" y="2150422"/>
                </a:cubicBezTo>
                <a:cubicBezTo>
                  <a:pt x="2786911" y="2144759"/>
                  <a:pt x="2770770" y="2136531"/>
                  <a:pt x="2753956" y="2130869"/>
                </a:cubicBezTo>
                <a:cubicBezTo>
                  <a:pt x="2732033" y="2123486"/>
                  <a:pt x="2709518" y="2118698"/>
                  <a:pt x="2687595" y="2111315"/>
                </a:cubicBezTo>
                <a:cubicBezTo>
                  <a:pt x="2670781" y="2105653"/>
                  <a:pt x="2654640" y="2097425"/>
                  <a:pt x="2637825" y="2091762"/>
                </a:cubicBezTo>
                <a:cubicBezTo>
                  <a:pt x="2531266" y="2055878"/>
                  <a:pt x="2557928" y="2077997"/>
                  <a:pt x="2405564" y="2033102"/>
                </a:cubicBezTo>
                <a:cubicBezTo>
                  <a:pt x="2371633" y="2023105"/>
                  <a:pt x="2339204" y="2007031"/>
                  <a:pt x="2306024" y="1993996"/>
                </a:cubicBezTo>
                <a:cubicBezTo>
                  <a:pt x="1835970" y="1980960"/>
                  <a:pt x="1365563" y="1980053"/>
                  <a:pt x="895866" y="1954889"/>
                </a:cubicBezTo>
                <a:cubicBezTo>
                  <a:pt x="875946" y="1953822"/>
                  <a:pt x="863407" y="1927442"/>
                  <a:pt x="846095" y="1915782"/>
                </a:cubicBezTo>
                <a:cubicBezTo>
                  <a:pt x="824623" y="1901321"/>
                  <a:pt x="803917" y="1882783"/>
                  <a:pt x="779734" y="1876676"/>
                </a:cubicBezTo>
                <a:cubicBezTo>
                  <a:pt x="618090" y="1835851"/>
                  <a:pt x="651431" y="1827581"/>
                  <a:pt x="564063" y="1896229"/>
                </a:cubicBezTo>
                <a:lnTo>
                  <a:pt x="497703" y="1915782"/>
                </a:lnTo>
                <a:lnTo>
                  <a:pt x="431342" y="1935336"/>
                </a:lnTo>
                <a:cubicBezTo>
                  <a:pt x="201905" y="2002941"/>
                  <a:pt x="344154" y="1971461"/>
                  <a:pt x="0" y="1993996"/>
                </a:cubicBezTo>
                <a:cubicBezTo>
                  <a:pt x="5530" y="1980960"/>
                  <a:pt x="29323" y="1943058"/>
                  <a:pt x="33180" y="1915782"/>
                </a:cubicBezTo>
                <a:cubicBezTo>
                  <a:pt x="36458" y="1892602"/>
                  <a:pt x="11060" y="1876676"/>
                  <a:pt x="0" y="1857123"/>
                </a:cubicBezTo>
                <a:cubicBezTo>
                  <a:pt x="11060" y="1831051"/>
                  <a:pt x="15693" y="1799520"/>
                  <a:pt x="33180" y="1778909"/>
                </a:cubicBezTo>
                <a:cubicBezTo>
                  <a:pt x="50667" y="1758299"/>
                  <a:pt x="79417" y="1756745"/>
                  <a:pt x="99541" y="1739803"/>
                </a:cubicBezTo>
                <a:cubicBezTo>
                  <a:pt x="118632" y="1723730"/>
                  <a:pt x="132721" y="1700696"/>
                  <a:pt x="149311" y="1681143"/>
                </a:cubicBezTo>
                <a:cubicBezTo>
                  <a:pt x="132721" y="1674625"/>
                  <a:pt x="113196" y="1674465"/>
                  <a:pt x="99541" y="1661590"/>
                </a:cubicBezTo>
                <a:cubicBezTo>
                  <a:pt x="29569" y="1595613"/>
                  <a:pt x="75502" y="1603728"/>
                  <a:pt x="116131" y="1563823"/>
                </a:cubicBezTo>
                <a:cubicBezTo>
                  <a:pt x="134154" y="1546121"/>
                  <a:pt x="149311" y="1524717"/>
                  <a:pt x="165901" y="1505163"/>
                </a:cubicBezTo>
                <a:cubicBezTo>
                  <a:pt x="186852" y="1496932"/>
                  <a:pt x="260397" y="1481377"/>
                  <a:pt x="248851" y="1426950"/>
                </a:cubicBezTo>
                <a:cubicBezTo>
                  <a:pt x="244610" y="1406954"/>
                  <a:pt x="212737" y="1420272"/>
                  <a:pt x="199081" y="1407397"/>
                </a:cubicBezTo>
                <a:cubicBezTo>
                  <a:pt x="183511" y="1392716"/>
                  <a:pt x="176961" y="1368290"/>
                  <a:pt x="165901" y="1348737"/>
                </a:cubicBezTo>
                <a:cubicBezTo>
                  <a:pt x="165901" y="1348737"/>
                  <a:pt x="242263" y="1308769"/>
                  <a:pt x="265441" y="1270524"/>
                </a:cubicBezTo>
                <a:cubicBezTo>
                  <a:pt x="275607" y="1253752"/>
                  <a:pt x="254381" y="1231417"/>
                  <a:pt x="248851" y="1211864"/>
                </a:cubicBezTo>
                <a:cubicBezTo>
                  <a:pt x="122375" y="1122425"/>
                  <a:pt x="151570" y="1174410"/>
                  <a:pt x="232261" y="1133651"/>
                </a:cubicBezTo>
                <a:cubicBezTo>
                  <a:pt x="250588" y="1124393"/>
                  <a:pt x="265441" y="1107580"/>
                  <a:pt x="282032" y="1094544"/>
                </a:cubicBezTo>
                <a:cubicBezTo>
                  <a:pt x="400417" y="1071290"/>
                  <a:pt x="384372" y="1077646"/>
                  <a:pt x="514293" y="1035884"/>
                </a:cubicBezTo>
                <a:cubicBezTo>
                  <a:pt x="586582" y="1012648"/>
                  <a:pt x="601191" y="986613"/>
                  <a:pt x="696784" y="977224"/>
                </a:cubicBezTo>
                <a:cubicBezTo>
                  <a:pt x="851188" y="962059"/>
                  <a:pt x="1006466" y="964189"/>
                  <a:pt x="1161306" y="957671"/>
                </a:cubicBezTo>
                <a:cubicBezTo>
                  <a:pt x="1177896" y="964189"/>
                  <a:pt x="1195893" y="966998"/>
                  <a:pt x="1211077" y="977224"/>
                </a:cubicBezTo>
                <a:cubicBezTo>
                  <a:pt x="1235084" y="993393"/>
                  <a:pt x="1251398" y="1024923"/>
                  <a:pt x="1277437" y="1035884"/>
                </a:cubicBezTo>
                <a:cubicBezTo>
                  <a:pt x="1330548" y="1058240"/>
                  <a:pt x="1388038" y="1061955"/>
                  <a:pt x="1443338" y="1074991"/>
                </a:cubicBezTo>
                <a:cubicBezTo>
                  <a:pt x="1680979" y="1043870"/>
                  <a:pt x="1509588" y="1071459"/>
                  <a:pt x="1675599" y="1035884"/>
                </a:cubicBezTo>
                <a:cubicBezTo>
                  <a:pt x="1708695" y="1028792"/>
                  <a:pt x="1742249" y="1024638"/>
                  <a:pt x="1775140" y="1016331"/>
                </a:cubicBezTo>
                <a:cubicBezTo>
                  <a:pt x="1902185" y="984244"/>
                  <a:pt x="1993997" y="945987"/>
                  <a:pt x="2123532" y="899011"/>
                </a:cubicBezTo>
                <a:cubicBezTo>
                  <a:pt x="2340117" y="867103"/>
                  <a:pt x="2181681" y="896817"/>
                  <a:pt x="2322614" y="859905"/>
                </a:cubicBezTo>
                <a:cubicBezTo>
                  <a:pt x="2350139" y="852695"/>
                  <a:pt x="2379536" y="853133"/>
                  <a:pt x="2405564" y="840351"/>
                </a:cubicBezTo>
                <a:cubicBezTo>
                  <a:pt x="2679666" y="705744"/>
                  <a:pt x="2421693" y="811293"/>
                  <a:pt x="2571465" y="723032"/>
                </a:cubicBezTo>
                <a:cubicBezTo>
                  <a:pt x="2611573" y="699396"/>
                  <a:pt x="2645072" y="702720"/>
                  <a:pt x="2687595" y="683925"/>
                </a:cubicBezTo>
                <a:cubicBezTo>
                  <a:pt x="2710752" y="673691"/>
                  <a:pt x="2732483" y="659280"/>
                  <a:pt x="2753956" y="644818"/>
                </a:cubicBezTo>
                <a:cubicBezTo>
                  <a:pt x="2771268" y="633159"/>
                  <a:pt x="2783836" y="607347"/>
                  <a:pt x="2803726" y="605712"/>
                </a:cubicBezTo>
                <a:cubicBezTo>
                  <a:pt x="3024460" y="587562"/>
                  <a:pt x="3246129" y="592676"/>
                  <a:pt x="3467330" y="586159"/>
                </a:cubicBezTo>
                <a:close/>
                <a:moveTo>
                  <a:pt x="5069517" y="536757"/>
                </a:moveTo>
                <a:lnTo>
                  <a:pt x="5070467" y="536980"/>
                </a:lnTo>
                <a:cubicBezTo>
                  <a:pt x="5074377" y="538005"/>
                  <a:pt x="5077504" y="538844"/>
                  <a:pt x="5077684" y="538903"/>
                </a:cubicBezTo>
                <a:close/>
                <a:moveTo>
                  <a:pt x="4098125" y="225503"/>
                </a:moveTo>
                <a:lnTo>
                  <a:pt x="4101104" y="226604"/>
                </a:lnTo>
                <a:cubicBezTo>
                  <a:pt x="4107820" y="229179"/>
                  <a:pt x="4111838" y="230850"/>
                  <a:pt x="4098307" y="225575"/>
                </a:cubicBezTo>
                <a:close/>
                <a:moveTo>
                  <a:pt x="2546810" y="0"/>
                </a:moveTo>
                <a:cubicBezTo>
                  <a:pt x="2600643" y="5794"/>
                  <a:pt x="2593210" y="5745"/>
                  <a:pt x="2652987" y="8370"/>
                </a:cubicBezTo>
                <a:cubicBezTo>
                  <a:pt x="2686246" y="9830"/>
                  <a:pt x="2693886" y="5218"/>
                  <a:pt x="2736952" y="12055"/>
                </a:cubicBezTo>
                <a:cubicBezTo>
                  <a:pt x="2806513" y="23099"/>
                  <a:pt x="2875719" y="38200"/>
                  <a:pt x="2945103" y="51274"/>
                </a:cubicBezTo>
                <a:cubicBezTo>
                  <a:pt x="2952226" y="54333"/>
                  <a:pt x="2960137" y="56673"/>
                  <a:pt x="2966474" y="60452"/>
                </a:cubicBezTo>
                <a:cubicBezTo>
                  <a:pt x="2976492" y="66429"/>
                  <a:pt x="2982417" y="75214"/>
                  <a:pt x="2993567" y="80184"/>
                </a:cubicBezTo>
                <a:cubicBezTo>
                  <a:pt x="3016307" y="90322"/>
                  <a:pt x="3041806" y="96586"/>
                  <a:pt x="3065924" y="104787"/>
                </a:cubicBezTo>
                <a:cubicBezTo>
                  <a:pt x="3173318" y="119995"/>
                  <a:pt x="3095642" y="110210"/>
                  <a:pt x="3171261" y="117653"/>
                </a:cubicBezTo>
                <a:cubicBezTo>
                  <a:pt x="3186335" y="119137"/>
                  <a:pt x="3201489" y="121339"/>
                  <a:pt x="3216525" y="122525"/>
                </a:cubicBezTo>
                <a:cubicBezTo>
                  <a:pt x="3274602" y="127103"/>
                  <a:pt x="3317222" y="126947"/>
                  <a:pt x="3377052" y="128335"/>
                </a:cubicBezTo>
                <a:cubicBezTo>
                  <a:pt x="3475083" y="141380"/>
                  <a:pt x="3403097" y="133302"/>
                  <a:pt x="3467581" y="138078"/>
                </a:cubicBezTo>
                <a:cubicBezTo>
                  <a:pt x="3480176" y="139011"/>
                  <a:pt x="3493275" y="141878"/>
                  <a:pt x="3505441" y="141388"/>
                </a:cubicBezTo>
                <a:cubicBezTo>
                  <a:pt x="3633557" y="136234"/>
                  <a:pt x="3513888" y="136226"/>
                  <a:pt x="3584525" y="130027"/>
                </a:cubicBezTo>
                <a:cubicBezTo>
                  <a:pt x="3603440" y="128366"/>
                  <a:pt x="3618248" y="132283"/>
                  <a:pt x="3638033" y="131964"/>
                </a:cubicBezTo>
                <a:cubicBezTo>
                  <a:pt x="3648809" y="131789"/>
                  <a:pt x="3659126" y="130521"/>
                  <a:pt x="3669331" y="129217"/>
                </a:cubicBezTo>
                <a:cubicBezTo>
                  <a:pt x="3677558" y="128165"/>
                  <a:pt x="3684277" y="123413"/>
                  <a:pt x="3693224" y="124909"/>
                </a:cubicBezTo>
                <a:cubicBezTo>
                  <a:pt x="3792515" y="141507"/>
                  <a:pt x="3891222" y="163544"/>
                  <a:pt x="3990221" y="182861"/>
                </a:cubicBezTo>
                <a:cubicBezTo>
                  <a:pt x="4021960" y="195468"/>
                  <a:pt x="4045598" y="204828"/>
                  <a:pt x="4062994" y="211695"/>
                </a:cubicBezTo>
                <a:lnTo>
                  <a:pt x="4098125" y="225503"/>
                </a:lnTo>
                <a:lnTo>
                  <a:pt x="4090863" y="222820"/>
                </a:lnTo>
                <a:cubicBezTo>
                  <a:pt x="4082309" y="219870"/>
                  <a:pt x="4084389" y="221689"/>
                  <a:pt x="4147221" y="248677"/>
                </a:cubicBezTo>
                <a:cubicBezTo>
                  <a:pt x="4163622" y="255721"/>
                  <a:pt x="4180968" y="261552"/>
                  <a:pt x="4197368" y="268597"/>
                </a:cubicBezTo>
                <a:cubicBezTo>
                  <a:pt x="4224654" y="280316"/>
                  <a:pt x="4236303" y="287356"/>
                  <a:pt x="4260639" y="300630"/>
                </a:cubicBezTo>
                <a:cubicBezTo>
                  <a:pt x="4296218" y="320036"/>
                  <a:pt x="4336251" y="335265"/>
                  <a:pt x="4374057" y="352583"/>
                </a:cubicBezTo>
                <a:cubicBezTo>
                  <a:pt x="4422377" y="374717"/>
                  <a:pt x="4474264" y="392540"/>
                  <a:pt x="4524495" y="412342"/>
                </a:cubicBezTo>
                <a:cubicBezTo>
                  <a:pt x="4550718" y="422680"/>
                  <a:pt x="4577321" y="432488"/>
                  <a:pt x="4603416" y="443002"/>
                </a:cubicBezTo>
                <a:lnTo>
                  <a:pt x="4613527" y="447345"/>
                </a:lnTo>
                <a:lnTo>
                  <a:pt x="4941258" y="502406"/>
                </a:lnTo>
                <a:cubicBezTo>
                  <a:pt x="5015247" y="522303"/>
                  <a:pt x="5051458" y="531972"/>
                  <a:pt x="5067218" y="536152"/>
                </a:cubicBezTo>
                <a:lnTo>
                  <a:pt x="5069517" y="536757"/>
                </a:lnTo>
                <a:lnTo>
                  <a:pt x="5054965" y="533342"/>
                </a:lnTo>
                <a:cubicBezTo>
                  <a:pt x="5058222" y="534547"/>
                  <a:pt x="5075679" y="539751"/>
                  <a:pt x="5124663" y="553695"/>
                </a:cubicBezTo>
                <a:cubicBezTo>
                  <a:pt x="5143841" y="559153"/>
                  <a:pt x="5163936" y="563954"/>
                  <a:pt x="5183113" y="569414"/>
                </a:cubicBezTo>
                <a:cubicBezTo>
                  <a:pt x="5215022" y="578496"/>
                  <a:pt x="5228884" y="583599"/>
                  <a:pt x="5257675" y="593398"/>
                </a:cubicBezTo>
                <a:cubicBezTo>
                  <a:pt x="5299764" y="607723"/>
                  <a:pt x="5346348" y="619866"/>
                  <a:pt x="5390685" y="633101"/>
                </a:cubicBezTo>
                <a:cubicBezTo>
                  <a:pt x="5447352" y="650016"/>
                  <a:pt x="5507502" y="664602"/>
                  <a:pt x="5566034" y="680257"/>
                </a:cubicBezTo>
                <a:cubicBezTo>
                  <a:pt x="5596590" y="688429"/>
                  <a:pt x="5627510" y="696311"/>
                  <a:pt x="5657943" y="704580"/>
                </a:cubicBezTo>
                <a:cubicBezTo>
                  <a:pt x="5674824" y="709166"/>
                  <a:pt x="5691076" y="714197"/>
                  <a:pt x="5707925" y="718808"/>
                </a:cubicBezTo>
                <a:cubicBezTo>
                  <a:pt x="5751803" y="730814"/>
                  <a:pt x="5772541" y="733822"/>
                  <a:pt x="5825237" y="747602"/>
                </a:cubicBezTo>
                <a:cubicBezTo>
                  <a:pt x="5850802" y="754286"/>
                  <a:pt x="5874821" y="762116"/>
                  <a:pt x="5900211" y="768943"/>
                </a:cubicBezTo>
                <a:cubicBezTo>
                  <a:pt x="6012258" y="799076"/>
                  <a:pt x="5864295" y="756687"/>
                  <a:pt x="5992531" y="790623"/>
                </a:cubicBezTo>
                <a:cubicBezTo>
                  <a:pt x="6007001" y="794453"/>
                  <a:pt x="6020208" y="799116"/>
                  <a:pt x="6034046" y="803361"/>
                </a:cubicBezTo>
                <a:cubicBezTo>
                  <a:pt x="6077121" y="816578"/>
                  <a:pt x="6123572" y="827683"/>
                  <a:pt x="6167469" y="840422"/>
                </a:cubicBezTo>
                <a:cubicBezTo>
                  <a:pt x="6186574" y="845966"/>
                  <a:pt x="6226910" y="861546"/>
                  <a:pt x="6241617" y="867050"/>
                </a:cubicBezTo>
                <a:cubicBezTo>
                  <a:pt x="6266883" y="872401"/>
                  <a:pt x="6292191" y="877680"/>
                  <a:pt x="6317416" y="883106"/>
                </a:cubicBezTo>
                <a:lnTo>
                  <a:pt x="6351442" y="890467"/>
                </a:lnTo>
                <a:lnTo>
                  <a:pt x="6378475" y="892541"/>
                </a:lnTo>
                <a:cubicBezTo>
                  <a:pt x="6386694" y="893046"/>
                  <a:pt x="6394435" y="893273"/>
                  <a:pt x="6402085" y="893485"/>
                </a:cubicBezTo>
                <a:cubicBezTo>
                  <a:pt x="6408252" y="893656"/>
                  <a:pt x="6412829" y="892893"/>
                  <a:pt x="6419847" y="893692"/>
                </a:cubicBezTo>
                <a:cubicBezTo>
                  <a:pt x="6497739" y="902571"/>
                  <a:pt x="6575826" y="912682"/>
                  <a:pt x="6653815" y="922178"/>
                </a:cubicBezTo>
                <a:cubicBezTo>
                  <a:pt x="6705335" y="931247"/>
                  <a:pt x="6730546" y="935658"/>
                  <a:pt x="6741516" y="937568"/>
                </a:cubicBezTo>
                <a:lnTo>
                  <a:pt x="6743105" y="937843"/>
                </a:lnTo>
                <a:lnTo>
                  <a:pt x="6733014" y="936251"/>
                </a:lnTo>
                <a:cubicBezTo>
                  <a:pt x="6735303" y="936776"/>
                  <a:pt x="6747492" y="939111"/>
                  <a:pt x="6781650" y="945409"/>
                </a:cubicBezTo>
                <a:cubicBezTo>
                  <a:pt x="6795023" y="947876"/>
                  <a:pt x="6808977" y="950107"/>
                  <a:pt x="6822350" y="952574"/>
                </a:cubicBezTo>
                <a:cubicBezTo>
                  <a:pt x="6844602" y="956678"/>
                  <a:pt x="6854341" y="958902"/>
                  <a:pt x="6874519" y="963217"/>
                </a:cubicBezTo>
                <a:cubicBezTo>
                  <a:pt x="6904019" y="969525"/>
                  <a:pt x="6936432" y="975088"/>
                  <a:pt x="6967389" y="981024"/>
                </a:cubicBezTo>
                <a:cubicBezTo>
                  <a:pt x="7006954" y="988610"/>
                  <a:pt x="7048739" y="995377"/>
                  <a:pt x="7089490" y="1002517"/>
                </a:cubicBezTo>
                <a:cubicBezTo>
                  <a:pt x="7110765" y="1006245"/>
                  <a:pt x="7132267" y="1009870"/>
                  <a:pt x="7153464" y="1013633"/>
                </a:cubicBezTo>
                <a:cubicBezTo>
                  <a:pt x="7165222" y="1015720"/>
                  <a:pt x="7176580" y="1017964"/>
                  <a:pt x="7188318" y="1020060"/>
                </a:cubicBezTo>
                <a:cubicBezTo>
                  <a:pt x="7218886" y="1025517"/>
                  <a:pt x="7233162" y="1027078"/>
                  <a:pt x="7269831" y="1033387"/>
                </a:cubicBezTo>
                <a:cubicBezTo>
                  <a:pt x="7287619" y="1036448"/>
                  <a:pt x="7304433" y="1039915"/>
                  <a:pt x="7322112" y="1043027"/>
                </a:cubicBezTo>
                <a:cubicBezTo>
                  <a:pt x="7400134" y="1056762"/>
                  <a:pt x="7296938" y="1037632"/>
                  <a:pt x="7386198" y="1053140"/>
                </a:cubicBezTo>
                <a:cubicBezTo>
                  <a:pt x="7396270" y="1054891"/>
                  <a:pt x="7405536" y="1056934"/>
                  <a:pt x="7415206" y="1058831"/>
                </a:cubicBezTo>
                <a:cubicBezTo>
                  <a:pt x="7445304" y="1064735"/>
                  <a:pt x="7477561" y="1069898"/>
                  <a:pt x="7508187" y="1075635"/>
                </a:cubicBezTo>
                <a:cubicBezTo>
                  <a:pt x="7521517" y="1078133"/>
                  <a:pt x="7549904" y="1084887"/>
                  <a:pt x="7560244" y="1087281"/>
                </a:cubicBezTo>
                <a:cubicBezTo>
                  <a:pt x="7577746" y="1089827"/>
                  <a:pt x="7595271" y="1092345"/>
                  <a:pt x="7612749" y="1094918"/>
                </a:cubicBezTo>
                <a:cubicBezTo>
                  <a:pt x="7659433" y="1101790"/>
                  <a:pt x="7705781" y="1109101"/>
                  <a:pt x="7752725" y="1115616"/>
                </a:cubicBezTo>
                <a:lnTo>
                  <a:pt x="8173215" y="1172701"/>
                </a:lnTo>
                <a:cubicBezTo>
                  <a:pt x="8253190" y="1182107"/>
                  <a:pt x="8333277" y="1191960"/>
                  <a:pt x="8413140" y="1200920"/>
                </a:cubicBezTo>
                <a:cubicBezTo>
                  <a:pt x="8431078" y="1202933"/>
                  <a:pt x="8448243" y="1203872"/>
                  <a:pt x="8465981" y="1205550"/>
                </a:cubicBezTo>
                <a:cubicBezTo>
                  <a:pt x="8491289" y="1207944"/>
                  <a:pt x="8516800" y="1210603"/>
                  <a:pt x="8542209" y="1213129"/>
                </a:cubicBezTo>
                <a:cubicBezTo>
                  <a:pt x="8679682" y="1229545"/>
                  <a:pt x="8655061" y="1227241"/>
                  <a:pt x="8747056" y="1236926"/>
                </a:cubicBezTo>
                <a:cubicBezTo>
                  <a:pt x="8848441" y="1247600"/>
                  <a:pt x="8814869" y="1240397"/>
                  <a:pt x="8858137" y="1250933"/>
                </a:cubicBezTo>
                <a:cubicBezTo>
                  <a:pt x="8856001" y="1252357"/>
                  <a:pt x="8843097" y="1253290"/>
                  <a:pt x="8851730" y="1255206"/>
                </a:cubicBezTo>
                <a:cubicBezTo>
                  <a:pt x="8872116" y="1259730"/>
                  <a:pt x="8898573" y="1261590"/>
                  <a:pt x="8921774" y="1265054"/>
                </a:cubicBezTo>
                <a:cubicBezTo>
                  <a:pt x="8927867" y="1265963"/>
                  <a:pt x="8933392" y="1267196"/>
                  <a:pt x="8939201" y="1268268"/>
                </a:cubicBezTo>
                <a:cubicBezTo>
                  <a:pt x="8933280" y="1268198"/>
                  <a:pt x="8927067" y="1268020"/>
                  <a:pt x="8921438" y="1268060"/>
                </a:cubicBezTo>
                <a:cubicBezTo>
                  <a:pt x="8898335" y="1268225"/>
                  <a:pt x="8888471" y="1269504"/>
                  <a:pt x="8862190" y="1267703"/>
                </a:cubicBezTo>
                <a:cubicBezTo>
                  <a:pt x="8852703" y="1267053"/>
                  <a:pt x="8823252" y="1263391"/>
                  <a:pt x="8832846" y="1265020"/>
                </a:cubicBezTo>
                <a:cubicBezTo>
                  <a:pt x="8857378" y="1269184"/>
                  <a:pt x="8883439" y="1272077"/>
                  <a:pt x="8908737" y="1275605"/>
                </a:cubicBezTo>
                <a:lnTo>
                  <a:pt x="9166089" y="1307039"/>
                </a:lnTo>
                <a:lnTo>
                  <a:pt x="9306513" y="1323728"/>
                </a:lnTo>
                <a:cubicBezTo>
                  <a:pt x="9313526" y="1324671"/>
                  <a:pt x="9294918" y="1323692"/>
                  <a:pt x="9288750" y="1323521"/>
                </a:cubicBezTo>
                <a:cubicBezTo>
                  <a:pt x="9281101" y="1323307"/>
                  <a:pt x="9271866" y="1322439"/>
                  <a:pt x="9265141" y="1322577"/>
                </a:cubicBezTo>
                <a:cubicBezTo>
                  <a:pt x="9248352" y="1322920"/>
                  <a:pt x="9247256" y="1324336"/>
                  <a:pt x="9240971" y="1326642"/>
                </a:cubicBezTo>
                <a:cubicBezTo>
                  <a:pt x="9246743" y="1328047"/>
                  <a:pt x="9252061" y="1329528"/>
                  <a:pt x="9258285" y="1330858"/>
                </a:cubicBezTo>
                <a:cubicBezTo>
                  <a:pt x="9263745" y="1332026"/>
                  <a:pt x="9270421" y="1332873"/>
                  <a:pt x="9275713" y="1334071"/>
                </a:cubicBezTo>
                <a:cubicBezTo>
                  <a:pt x="9284080" y="1335967"/>
                  <a:pt x="9290941" y="1338056"/>
                  <a:pt x="9298762" y="1340027"/>
                </a:cubicBezTo>
                <a:cubicBezTo>
                  <a:pt x="9304401" y="1341448"/>
                  <a:pt x="9310305" y="1342837"/>
                  <a:pt x="9316077" y="1344242"/>
                </a:cubicBezTo>
                <a:cubicBezTo>
                  <a:pt x="9316077" y="1344242"/>
                  <a:pt x="9289657" y="1341429"/>
                  <a:pt x="9280774" y="1341824"/>
                </a:cubicBezTo>
                <a:cubicBezTo>
                  <a:pt x="9271892" y="1342218"/>
                  <a:pt x="9272177" y="1344785"/>
                  <a:pt x="9268409" y="1346362"/>
                </a:cubicBezTo>
                <a:cubicBezTo>
                  <a:pt x="9257788" y="1350807"/>
                  <a:pt x="9265405" y="1349082"/>
                  <a:pt x="9255596" y="1354909"/>
                </a:cubicBezTo>
                <a:cubicBezTo>
                  <a:pt x="9254143" y="1355771"/>
                  <a:pt x="9253355" y="1356838"/>
                  <a:pt x="9249413" y="1357178"/>
                </a:cubicBezTo>
                <a:cubicBezTo>
                  <a:pt x="9244918" y="1357565"/>
                  <a:pt x="9237352" y="1356957"/>
                  <a:pt x="9231650" y="1356971"/>
                </a:cubicBezTo>
                <a:cubicBezTo>
                  <a:pt x="9221524" y="1356996"/>
                  <a:pt x="9211863" y="1357185"/>
                  <a:pt x="9201969" y="1357293"/>
                </a:cubicBezTo>
                <a:cubicBezTo>
                  <a:pt x="9185873" y="1355960"/>
                  <a:pt x="9159309" y="1353343"/>
                  <a:pt x="9148904" y="1354668"/>
                </a:cubicBezTo>
                <a:cubicBezTo>
                  <a:pt x="9138354" y="1356011"/>
                  <a:pt x="9136540" y="1359205"/>
                  <a:pt x="9130357" y="1361475"/>
                </a:cubicBezTo>
                <a:cubicBezTo>
                  <a:pt x="9132193" y="1362722"/>
                  <a:pt x="9132109" y="1363907"/>
                  <a:pt x="9135867" y="1365218"/>
                </a:cubicBezTo>
                <a:cubicBezTo>
                  <a:pt x="9143911" y="1368023"/>
                  <a:pt x="9159129" y="1370531"/>
                  <a:pt x="9170609" y="1372647"/>
                </a:cubicBezTo>
                <a:lnTo>
                  <a:pt x="9135306" y="1370228"/>
                </a:lnTo>
                <a:cubicBezTo>
                  <a:pt x="9119964" y="1369177"/>
                  <a:pt x="9103655" y="1367387"/>
                  <a:pt x="9088312" y="1366336"/>
                </a:cubicBezTo>
                <a:cubicBezTo>
                  <a:pt x="9079991" y="1365765"/>
                  <a:pt x="9072778" y="1365812"/>
                  <a:pt x="9064702" y="1365391"/>
                </a:cubicBezTo>
                <a:cubicBezTo>
                  <a:pt x="9058991" y="1365093"/>
                  <a:pt x="9052243" y="1364242"/>
                  <a:pt x="9047050" y="1364181"/>
                </a:cubicBezTo>
                <a:cubicBezTo>
                  <a:pt x="9040083" y="1364100"/>
                  <a:pt x="9035133" y="1364711"/>
                  <a:pt x="9029175" y="1364976"/>
                </a:cubicBezTo>
                <a:lnTo>
                  <a:pt x="9046490" y="1369192"/>
                </a:lnTo>
                <a:lnTo>
                  <a:pt x="9081121" y="1377623"/>
                </a:lnTo>
                <a:cubicBezTo>
                  <a:pt x="9075236" y="1377220"/>
                  <a:pt x="9069510" y="1376944"/>
                  <a:pt x="9063469" y="1376414"/>
                </a:cubicBezTo>
                <a:cubicBezTo>
                  <a:pt x="9020149" y="1372619"/>
                  <a:pt x="9030238" y="1372718"/>
                  <a:pt x="8981395" y="1368098"/>
                </a:cubicBezTo>
                <a:cubicBezTo>
                  <a:pt x="8975311" y="1367522"/>
                  <a:pt x="8969628" y="1367292"/>
                  <a:pt x="8963744" y="1366889"/>
                </a:cubicBezTo>
                <a:cubicBezTo>
                  <a:pt x="8948117" y="1365257"/>
                  <a:pt x="8932374" y="1363461"/>
                  <a:pt x="8916862" y="1361993"/>
                </a:cubicBezTo>
                <a:cubicBezTo>
                  <a:pt x="8899582" y="1360359"/>
                  <a:pt x="8894731" y="1361150"/>
                  <a:pt x="8875713" y="1358838"/>
                </a:cubicBezTo>
                <a:lnTo>
                  <a:pt x="8526034" y="1315568"/>
                </a:lnTo>
                <a:lnTo>
                  <a:pt x="8563266" y="1321850"/>
                </a:lnTo>
                <a:lnTo>
                  <a:pt x="8766907" y="1354979"/>
                </a:lnTo>
                <a:cubicBezTo>
                  <a:pt x="8777049" y="1356919"/>
                  <a:pt x="8749761" y="1355772"/>
                  <a:pt x="8740679" y="1355793"/>
                </a:cubicBezTo>
                <a:cubicBezTo>
                  <a:pt x="8729413" y="1355817"/>
                  <a:pt x="8715966" y="1354239"/>
                  <a:pt x="8705982" y="1355115"/>
                </a:cubicBezTo>
                <a:cubicBezTo>
                  <a:pt x="8681060" y="1357304"/>
                  <a:pt x="8679089" y="1361108"/>
                  <a:pt x="8669223" y="1367652"/>
                </a:cubicBezTo>
                <a:cubicBezTo>
                  <a:pt x="8677415" y="1370905"/>
                  <a:pt x="8684921" y="1374386"/>
                  <a:pt x="8693801" y="1377409"/>
                </a:cubicBezTo>
                <a:cubicBezTo>
                  <a:pt x="8701591" y="1380060"/>
                  <a:pt x="8711257" y="1381776"/>
                  <a:pt x="8718792" y="1384523"/>
                </a:cubicBezTo>
                <a:cubicBezTo>
                  <a:pt x="8730705" y="1388865"/>
                  <a:pt x="8740342" y="1393832"/>
                  <a:pt x="8751426" y="1398413"/>
                </a:cubicBezTo>
                <a:cubicBezTo>
                  <a:pt x="8759420" y="1401717"/>
                  <a:pt x="8767811" y="1404917"/>
                  <a:pt x="8776005" y="1408169"/>
                </a:cubicBezTo>
                <a:cubicBezTo>
                  <a:pt x="8776005" y="1408169"/>
                  <a:pt x="8737610" y="1402794"/>
                  <a:pt x="8724372" y="1404512"/>
                </a:cubicBezTo>
                <a:cubicBezTo>
                  <a:pt x="8711134" y="1406229"/>
                  <a:pt x="8710924" y="1412953"/>
                  <a:pt x="8704962" y="1417387"/>
                </a:cubicBezTo>
                <a:cubicBezTo>
                  <a:pt x="8688152" y="1429885"/>
                  <a:pt x="8699847" y="1424766"/>
                  <a:pt x="8683900" y="1440832"/>
                </a:cubicBezTo>
                <a:cubicBezTo>
                  <a:pt x="8681539" y="1443211"/>
                  <a:pt x="8680109" y="1446075"/>
                  <a:pt x="8674194" y="1447269"/>
                </a:cubicBezTo>
                <a:cubicBezTo>
                  <a:pt x="8667449" y="1448630"/>
                  <a:pt x="8656404" y="1447611"/>
                  <a:pt x="8647966" y="1448083"/>
                </a:cubicBezTo>
                <a:cubicBezTo>
                  <a:pt x="8632979" y="1448923"/>
                  <a:pt x="8618639" y="1450163"/>
                  <a:pt x="8603976" y="1451201"/>
                </a:cubicBezTo>
                <a:cubicBezTo>
                  <a:pt x="8580491" y="1448928"/>
                  <a:pt x="8541835" y="1444079"/>
                  <a:pt x="8526115" y="1448358"/>
                </a:cubicBezTo>
                <a:cubicBezTo>
                  <a:pt x="8510176" y="1452697"/>
                  <a:pt x="8506704" y="1461233"/>
                  <a:pt x="8496998" y="1467670"/>
                </a:cubicBezTo>
                <a:cubicBezTo>
                  <a:pt x="8499409" y="1470810"/>
                  <a:pt x="8498992" y="1473932"/>
                  <a:pt x="8504228" y="1477089"/>
                </a:cubicBezTo>
                <a:cubicBezTo>
                  <a:pt x="8515440" y="1483848"/>
                  <a:pt x="8537335" y="1489273"/>
                  <a:pt x="8553798" y="1493960"/>
                </a:cubicBezTo>
                <a:lnTo>
                  <a:pt x="8502165" y="1490302"/>
                </a:lnTo>
                <a:cubicBezTo>
                  <a:pt x="8479725" y="1488712"/>
                  <a:pt x="8456038" y="1485253"/>
                  <a:pt x="8433598" y="1483664"/>
                </a:cubicBezTo>
                <a:cubicBezTo>
                  <a:pt x="8421427" y="1482802"/>
                  <a:pt x="8410746" y="1483477"/>
                  <a:pt x="8398901" y="1482988"/>
                </a:cubicBezTo>
                <a:cubicBezTo>
                  <a:pt x="8390526" y="1482641"/>
                  <a:pt x="8380753" y="1480920"/>
                  <a:pt x="8373085" y="1481158"/>
                </a:cubicBezTo>
                <a:cubicBezTo>
                  <a:pt x="8362797" y="1481478"/>
                  <a:pt x="8355324" y="1483463"/>
                  <a:pt x="8346444" y="1484614"/>
                </a:cubicBezTo>
                <a:lnTo>
                  <a:pt x="8371021" y="1494372"/>
                </a:lnTo>
                <a:lnTo>
                  <a:pt x="8420179" y="1513885"/>
                </a:lnTo>
                <a:cubicBezTo>
                  <a:pt x="8411573" y="1513275"/>
                  <a:pt x="8403170" y="1512986"/>
                  <a:pt x="8394363" y="1512056"/>
                </a:cubicBezTo>
                <a:cubicBezTo>
                  <a:pt x="8331207" y="1505392"/>
                  <a:pt x="8346111" y="1504883"/>
                  <a:pt x="8274987" y="1496475"/>
                </a:cubicBezTo>
                <a:cubicBezTo>
                  <a:pt x="8266127" y="1495428"/>
                  <a:pt x="8257777" y="1495255"/>
                  <a:pt x="8249171" y="1494647"/>
                </a:cubicBezTo>
                <a:cubicBezTo>
                  <a:pt x="8226453" y="1491552"/>
                  <a:pt x="8203605" y="1488035"/>
                  <a:pt x="8181017" y="1485365"/>
                </a:cubicBezTo>
                <a:cubicBezTo>
                  <a:pt x="8155855" y="1482390"/>
                  <a:pt x="8148481" y="1484842"/>
                  <a:pt x="8120916" y="1480217"/>
                </a:cubicBezTo>
                <a:lnTo>
                  <a:pt x="7493882" y="1372566"/>
                </a:lnTo>
                <a:cubicBezTo>
                  <a:pt x="7493882" y="1372566"/>
                  <a:pt x="7461173" y="1362577"/>
                  <a:pt x="7443899" y="1358338"/>
                </a:cubicBezTo>
                <a:cubicBezTo>
                  <a:pt x="7421880" y="1352933"/>
                  <a:pt x="7398980" y="1348681"/>
                  <a:pt x="7376569" y="1343771"/>
                </a:cubicBezTo>
                <a:lnTo>
                  <a:pt x="7317707" y="1330696"/>
                </a:lnTo>
                <a:cubicBezTo>
                  <a:pt x="7297224" y="1326864"/>
                  <a:pt x="7268448" y="1321514"/>
                  <a:pt x="7235234" y="1315328"/>
                </a:cubicBezTo>
                <a:lnTo>
                  <a:pt x="7227921" y="1313961"/>
                </a:lnTo>
                <a:lnTo>
                  <a:pt x="7227833" y="1314086"/>
                </a:lnTo>
                <a:cubicBezTo>
                  <a:pt x="7222903" y="1322317"/>
                  <a:pt x="7226128" y="1322139"/>
                  <a:pt x="7213168" y="1343767"/>
                </a:cubicBezTo>
                <a:cubicBezTo>
                  <a:pt x="7210610" y="1348036"/>
                  <a:pt x="7208809" y="1353020"/>
                  <a:pt x="7203242" y="1355693"/>
                </a:cubicBezTo>
                <a:cubicBezTo>
                  <a:pt x="7196894" y="1358739"/>
                  <a:pt x="7187073" y="1358259"/>
                  <a:pt x="7179349" y="1360001"/>
                </a:cubicBezTo>
                <a:cubicBezTo>
                  <a:pt x="7165630" y="1363092"/>
                  <a:pt x="7152426" y="1366784"/>
                  <a:pt x="7138965" y="1370177"/>
                </a:cubicBezTo>
                <a:cubicBezTo>
                  <a:pt x="7118103" y="1368979"/>
                  <a:pt x="7083958" y="1365144"/>
                  <a:pt x="7068967" y="1374109"/>
                </a:cubicBezTo>
                <a:cubicBezTo>
                  <a:pt x="7053767" y="1383200"/>
                  <a:pt x="7049115" y="1397961"/>
                  <a:pt x="7039188" y="1409887"/>
                </a:cubicBezTo>
                <a:cubicBezTo>
                  <a:pt x="7040816" y="1414902"/>
                  <a:pt x="7039887" y="1420207"/>
                  <a:pt x="7044070" y="1424935"/>
                </a:cubicBezTo>
                <a:cubicBezTo>
                  <a:pt x="7053027" y="1435059"/>
                  <a:pt x="7071893" y="1441742"/>
                  <a:pt x="7085971" y="1447788"/>
                </a:cubicBezTo>
                <a:lnTo>
                  <a:pt x="7039866" y="1447413"/>
                </a:lnTo>
                <a:cubicBezTo>
                  <a:pt x="7019828" y="1447250"/>
                  <a:pt x="6998991" y="1444078"/>
                  <a:pt x="6978953" y="1443915"/>
                </a:cubicBezTo>
                <a:cubicBezTo>
                  <a:pt x="6968086" y="1443827"/>
                  <a:pt x="6958294" y="1446161"/>
                  <a:pt x="6947655" y="1446661"/>
                </a:cubicBezTo>
                <a:cubicBezTo>
                  <a:pt x="6940134" y="1447016"/>
                  <a:pt x="6931588" y="1445214"/>
                  <a:pt x="6924603" y="1446474"/>
                </a:cubicBezTo>
                <a:cubicBezTo>
                  <a:pt x="6915231" y="1448163"/>
                  <a:pt x="6908114" y="1452343"/>
                  <a:pt x="6899869" y="1455277"/>
                </a:cubicBezTo>
                <a:lnTo>
                  <a:pt x="6920399" y="1468952"/>
                </a:lnTo>
                <a:lnTo>
                  <a:pt x="6961459" y="1496302"/>
                </a:lnTo>
                <a:cubicBezTo>
                  <a:pt x="6953775" y="1496240"/>
                  <a:pt x="6946218" y="1496692"/>
                  <a:pt x="6938407" y="1496113"/>
                </a:cubicBezTo>
                <a:cubicBezTo>
                  <a:pt x="6882399" y="1491966"/>
                  <a:pt x="6895983" y="1489442"/>
                  <a:pt x="6833070" y="1483248"/>
                </a:cubicBezTo>
                <a:cubicBezTo>
                  <a:pt x="6825234" y="1482477"/>
                  <a:pt x="6817702" y="1483123"/>
                  <a:pt x="6810018" y="1483060"/>
                </a:cubicBezTo>
                <a:cubicBezTo>
                  <a:pt x="6789994" y="1480396"/>
                  <a:pt x="6769927" y="1477033"/>
                  <a:pt x="6749946" y="1475067"/>
                </a:cubicBezTo>
                <a:cubicBezTo>
                  <a:pt x="6727689" y="1472876"/>
                  <a:pt x="6720579" y="1477831"/>
                  <a:pt x="6696437" y="1473130"/>
                </a:cubicBezTo>
                <a:lnTo>
                  <a:pt x="6147707" y="1362098"/>
                </a:lnTo>
                <a:cubicBezTo>
                  <a:pt x="6147707" y="1362098"/>
                  <a:pt x="6119855" y="1348943"/>
                  <a:pt x="6104964" y="1343739"/>
                </a:cubicBezTo>
                <a:cubicBezTo>
                  <a:pt x="6085982" y="1337105"/>
                  <a:pt x="6065998" y="1332509"/>
                  <a:pt x="6046574" y="1326754"/>
                </a:cubicBezTo>
                <a:lnTo>
                  <a:pt x="5995587" y="1311330"/>
                </a:lnTo>
                <a:cubicBezTo>
                  <a:pt x="5924110" y="1294696"/>
                  <a:pt x="5736783" y="1252059"/>
                  <a:pt x="5649285" y="1228963"/>
                </a:cubicBezTo>
                <a:cubicBezTo>
                  <a:pt x="5612370" y="1219218"/>
                  <a:pt x="5546220" y="1192898"/>
                  <a:pt x="5519378" y="1182879"/>
                </a:cubicBezTo>
                <a:cubicBezTo>
                  <a:pt x="5504665" y="1177386"/>
                  <a:pt x="5491810" y="1169181"/>
                  <a:pt x="5476636" y="1164520"/>
                </a:cubicBezTo>
                <a:cubicBezTo>
                  <a:pt x="5442964" y="1154177"/>
                  <a:pt x="5408093" y="1146952"/>
                  <a:pt x="5373822" y="1138168"/>
                </a:cubicBezTo>
                <a:cubicBezTo>
                  <a:pt x="5363670" y="1137585"/>
                  <a:pt x="5353593" y="1137519"/>
                  <a:pt x="5343366" y="1136419"/>
                </a:cubicBezTo>
                <a:cubicBezTo>
                  <a:pt x="5265412" y="1128029"/>
                  <a:pt x="5191059" y="1111494"/>
                  <a:pt x="5112163" y="1097013"/>
                </a:cubicBezTo>
                <a:cubicBezTo>
                  <a:pt x="5068628" y="1086578"/>
                  <a:pt x="4922821" y="1052930"/>
                  <a:pt x="4862111" y="1034941"/>
                </a:cubicBezTo>
                <a:cubicBezTo>
                  <a:pt x="4854493" y="1032684"/>
                  <a:pt x="4848341" y="1028061"/>
                  <a:pt x="4840740" y="1025762"/>
                </a:cubicBezTo>
                <a:cubicBezTo>
                  <a:pt x="4814193" y="1017731"/>
                  <a:pt x="4787006" y="1011316"/>
                  <a:pt x="4760138" y="1004093"/>
                </a:cubicBezTo>
                <a:cubicBezTo>
                  <a:pt x="4729178" y="1000312"/>
                  <a:pt x="4705258" y="1004691"/>
                  <a:pt x="4686940" y="983985"/>
                </a:cubicBezTo>
                <a:cubicBezTo>
                  <a:pt x="4682757" y="979258"/>
                  <a:pt x="4683686" y="973954"/>
                  <a:pt x="4682058" y="968937"/>
                </a:cubicBezTo>
                <a:cubicBezTo>
                  <a:pt x="4665063" y="963796"/>
                  <a:pt x="4647960" y="958885"/>
                  <a:pt x="4631072" y="953514"/>
                </a:cubicBezTo>
                <a:cubicBezTo>
                  <a:pt x="4618894" y="949640"/>
                  <a:pt x="4604807" y="947512"/>
                  <a:pt x="4594893" y="941211"/>
                </a:cubicBezTo>
                <a:cubicBezTo>
                  <a:pt x="4585172" y="935034"/>
                  <a:pt x="4583779" y="925684"/>
                  <a:pt x="4576044" y="918545"/>
                </a:cubicBezTo>
                <a:cubicBezTo>
                  <a:pt x="4534104" y="879841"/>
                  <a:pt x="4572782" y="943109"/>
                  <a:pt x="4539188" y="868717"/>
                </a:cubicBezTo>
                <a:cubicBezTo>
                  <a:pt x="4525221" y="861099"/>
                  <a:pt x="4510516" y="854029"/>
                  <a:pt x="4497287" y="845863"/>
                </a:cubicBezTo>
                <a:cubicBezTo>
                  <a:pt x="4481661" y="836218"/>
                  <a:pt x="4466718" y="821759"/>
                  <a:pt x="4449664" y="812456"/>
                </a:cubicBezTo>
                <a:cubicBezTo>
                  <a:pt x="4432471" y="803080"/>
                  <a:pt x="4401449" y="794739"/>
                  <a:pt x="4384710" y="789414"/>
                </a:cubicBezTo>
                <a:cubicBezTo>
                  <a:pt x="4329226" y="771766"/>
                  <a:pt x="4338241" y="775314"/>
                  <a:pt x="4306631" y="754258"/>
                </a:cubicBezTo>
                <a:cubicBezTo>
                  <a:pt x="4295083" y="750765"/>
                  <a:pt x="4235090" y="733244"/>
                  <a:pt x="4219464" y="726533"/>
                </a:cubicBezTo>
                <a:cubicBezTo>
                  <a:pt x="4198883" y="717693"/>
                  <a:pt x="4174934" y="699768"/>
                  <a:pt x="4157033" y="690005"/>
                </a:cubicBezTo>
                <a:cubicBezTo>
                  <a:pt x="4150449" y="686413"/>
                  <a:pt x="4142786" y="683885"/>
                  <a:pt x="4135663" y="680825"/>
                </a:cubicBezTo>
                <a:cubicBezTo>
                  <a:pt x="4117086" y="672846"/>
                  <a:pt x="4097296" y="666505"/>
                  <a:pt x="4078112" y="659344"/>
                </a:cubicBezTo>
                <a:cubicBezTo>
                  <a:pt x="4044805" y="646911"/>
                  <a:pt x="4010691" y="635782"/>
                  <a:pt x="3976981" y="624001"/>
                </a:cubicBezTo>
                <a:cubicBezTo>
                  <a:pt x="3960002" y="618067"/>
                  <a:pt x="3950496" y="605179"/>
                  <a:pt x="3935920" y="596651"/>
                </a:cubicBezTo>
                <a:cubicBezTo>
                  <a:pt x="3929528" y="592911"/>
                  <a:pt x="3921976" y="590105"/>
                  <a:pt x="3914549" y="587471"/>
                </a:cubicBezTo>
                <a:cubicBezTo>
                  <a:pt x="3900264" y="582404"/>
                  <a:pt x="3885352" y="578500"/>
                  <a:pt x="3870967" y="573609"/>
                </a:cubicBezTo>
                <a:cubicBezTo>
                  <a:pt x="3828587" y="559198"/>
                  <a:pt x="3849781" y="564063"/>
                  <a:pt x="3799450" y="544510"/>
                </a:cubicBezTo>
                <a:cubicBezTo>
                  <a:pt x="3787686" y="539939"/>
                  <a:pt x="3775134" y="536636"/>
                  <a:pt x="3763272" y="532208"/>
                </a:cubicBezTo>
                <a:cubicBezTo>
                  <a:pt x="3755915" y="529462"/>
                  <a:pt x="3749161" y="525913"/>
                  <a:pt x="3741901" y="523029"/>
                </a:cubicBezTo>
                <a:cubicBezTo>
                  <a:pt x="3732434" y="519268"/>
                  <a:pt x="3722593" y="516049"/>
                  <a:pt x="3713126" y="512288"/>
                </a:cubicBezTo>
                <a:cubicBezTo>
                  <a:pt x="3705865" y="509404"/>
                  <a:pt x="3699111" y="505855"/>
                  <a:pt x="3691755" y="503109"/>
                </a:cubicBezTo>
                <a:cubicBezTo>
                  <a:pt x="3632419" y="480961"/>
                  <a:pt x="3678279" y="500516"/>
                  <a:pt x="3626801" y="480067"/>
                </a:cubicBezTo>
                <a:cubicBezTo>
                  <a:pt x="3619541" y="477183"/>
                  <a:pt x="3612691" y="473772"/>
                  <a:pt x="3605431" y="470888"/>
                </a:cubicBezTo>
                <a:cubicBezTo>
                  <a:pt x="3595963" y="467128"/>
                  <a:pt x="3586122" y="463908"/>
                  <a:pt x="3576656" y="460147"/>
                </a:cubicBezTo>
                <a:cubicBezTo>
                  <a:pt x="3569395" y="457263"/>
                  <a:pt x="3562545" y="453852"/>
                  <a:pt x="3555285" y="450968"/>
                </a:cubicBezTo>
                <a:cubicBezTo>
                  <a:pt x="3520775" y="437260"/>
                  <a:pt x="3518306" y="438105"/>
                  <a:pt x="3491355" y="428980"/>
                </a:cubicBezTo>
                <a:lnTo>
                  <a:pt x="3461055" y="418103"/>
                </a:lnTo>
                <a:lnTo>
                  <a:pt x="3456948" y="417827"/>
                </a:lnTo>
                <a:cubicBezTo>
                  <a:pt x="3450810" y="417890"/>
                  <a:pt x="3443251" y="418275"/>
                  <a:pt x="3431741" y="418633"/>
                </a:cubicBezTo>
                <a:lnTo>
                  <a:pt x="3397456" y="415313"/>
                </a:lnTo>
                <a:lnTo>
                  <a:pt x="3363172" y="411995"/>
                </a:lnTo>
                <a:cubicBezTo>
                  <a:pt x="3244637" y="400518"/>
                  <a:pt x="3317907" y="409044"/>
                  <a:pt x="3141770" y="381170"/>
                </a:cubicBezTo>
                <a:cubicBezTo>
                  <a:pt x="3144868" y="379906"/>
                  <a:pt x="3157812" y="376920"/>
                  <a:pt x="3160356" y="373581"/>
                </a:cubicBezTo>
                <a:cubicBezTo>
                  <a:pt x="3162518" y="370742"/>
                  <a:pt x="3149891" y="366308"/>
                  <a:pt x="3144658" y="362672"/>
                </a:cubicBezTo>
                <a:cubicBezTo>
                  <a:pt x="3150854" y="360142"/>
                  <a:pt x="3153883" y="356297"/>
                  <a:pt x="3163245" y="355082"/>
                </a:cubicBezTo>
                <a:cubicBezTo>
                  <a:pt x="3172605" y="353868"/>
                  <a:pt x="3187311" y="356241"/>
                  <a:pt x="3197940" y="355759"/>
                </a:cubicBezTo>
                <a:lnTo>
                  <a:pt x="3214821" y="353569"/>
                </a:lnTo>
                <a:lnTo>
                  <a:pt x="3097329" y="327453"/>
                </a:lnTo>
                <a:cubicBezTo>
                  <a:pt x="2992637" y="304182"/>
                  <a:pt x="2888028" y="280567"/>
                  <a:pt x="2783759" y="255573"/>
                </a:cubicBezTo>
                <a:cubicBezTo>
                  <a:pt x="2774915" y="253454"/>
                  <a:pt x="2770454" y="246208"/>
                  <a:pt x="2763229" y="241898"/>
                </a:cubicBezTo>
                <a:cubicBezTo>
                  <a:pt x="2754268" y="236553"/>
                  <a:pt x="2745824" y="230342"/>
                  <a:pt x="2735295" y="226662"/>
                </a:cubicBezTo>
                <a:cubicBezTo>
                  <a:pt x="2664910" y="202065"/>
                  <a:pt x="2680146" y="203301"/>
                  <a:pt x="2638203" y="210863"/>
                </a:cubicBezTo>
                <a:lnTo>
                  <a:pt x="2607747" y="209114"/>
                </a:lnTo>
                <a:lnTo>
                  <a:pt x="2577291" y="207365"/>
                </a:lnTo>
                <a:cubicBezTo>
                  <a:pt x="2471989" y="201317"/>
                  <a:pt x="2536826" y="207465"/>
                  <a:pt x="2382267" y="180261"/>
                </a:cubicBezTo>
                <a:cubicBezTo>
                  <a:pt x="2385295" y="177784"/>
                  <a:pt x="2397543" y="171309"/>
                  <a:pt x="2400437" y="165400"/>
                </a:cubicBezTo>
                <a:cubicBezTo>
                  <a:pt x="2402896" y="160379"/>
                  <a:pt x="2392247" y="154327"/>
                  <a:pt x="2388152" y="148791"/>
                </a:cubicBezTo>
                <a:cubicBezTo>
                  <a:pt x="2394209" y="143837"/>
                  <a:pt x="2397633" y="137024"/>
                  <a:pt x="2406323" y="133930"/>
                </a:cubicBezTo>
                <a:cubicBezTo>
                  <a:pt x="2415014" y="130838"/>
                  <a:pt x="2427911" y="133185"/>
                  <a:pt x="2437621" y="131184"/>
                </a:cubicBezTo>
                <a:cubicBezTo>
                  <a:pt x="2446832" y="129285"/>
                  <a:pt x="2454109" y="125315"/>
                  <a:pt x="2462354" y="122381"/>
                </a:cubicBezTo>
                <a:cubicBezTo>
                  <a:pt x="2455231" y="119321"/>
                  <a:pt x="2446524" y="117447"/>
                  <a:pt x="2440984" y="113202"/>
                </a:cubicBezTo>
                <a:cubicBezTo>
                  <a:pt x="2412593" y="91448"/>
                  <a:pt x="2432743" y="97636"/>
                  <a:pt x="2452592" y="92284"/>
                </a:cubicBezTo>
                <a:cubicBezTo>
                  <a:pt x="2461396" y="89910"/>
                  <a:pt x="2469081" y="86415"/>
                  <a:pt x="2477326" y="83481"/>
                </a:cubicBezTo>
                <a:cubicBezTo>
                  <a:pt x="2487029" y="83560"/>
                  <a:pt x="2520520" y="86904"/>
                  <a:pt x="2517708" y="73304"/>
                </a:cubicBezTo>
                <a:cubicBezTo>
                  <a:pt x="2516675" y="68307"/>
                  <a:pt x="2501878" y="68370"/>
                  <a:pt x="2496337" y="64125"/>
                </a:cubicBezTo>
                <a:cubicBezTo>
                  <a:pt x="2490020" y="59284"/>
                  <a:pt x="2488148" y="53052"/>
                  <a:pt x="2484052" y="47515"/>
                </a:cubicBezTo>
                <a:cubicBezTo>
                  <a:pt x="2484052" y="47515"/>
                  <a:pt x="2519849" y="45512"/>
                  <a:pt x="2531839" y="38900"/>
                </a:cubicBezTo>
                <a:cubicBezTo>
                  <a:pt x="2537096" y="36001"/>
                  <a:pt x="2528584" y="28868"/>
                  <a:pt x="2526956" y="23852"/>
                </a:cubicBezTo>
                <a:cubicBezTo>
                  <a:pt x="2474359" y="-8614"/>
                  <a:pt x="2485152" y="6086"/>
                  <a:pt x="2522916" y="4308"/>
                </a:cubicBezTo>
                <a:cubicBezTo>
                  <a:pt x="2531493" y="3904"/>
                  <a:pt x="2538844" y="1436"/>
                  <a:pt x="2546810" y="0"/>
                </a:cubicBezTo>
                <a:close/>
              </a:path>
            </a:pathLst>
          </a:custGeom>
          <a:pattFill prst="pct5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536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95536" y="-41182"/>
            <a:ext cx="4248471" cy="5184682"/>
          </a:xfrm>
          <a:custGeom>
            <a:avLst/>
            <a:gdLst>
              <a:gd name="connsiteX0" fmla="*/ 687539 w 4642962"/>
              <a:gd name="connsiteY0" fmla="*/ 0 h 5666105"/>
              <a:gd name="connsiteX1" fmla="*/ 687552 w 4642962"/>
              <a:gd name="connsiteY1" fmla="*/ 0 h 5666105"/>
              <a:gd name="connsiteX2" fmla="*/ 699037 w 4642962"/>
              <a:gd name="connsiteY2" fmla="*/ 48218 h 5666105"/>
              <a:gd name="connsiteX3" fmla="*/ 710522 w 4642962"/>
              <a:gd name="connsiteY3" fmla="*/ 96438 h 5666105"/>
              <a:gd name="connsiteX4" fmla="*/ 716265 w 4642962"/>
              <a:gd name="connsiteY4" fmla="*/ 120546 h 5666105"/>
              <a:gd name="connsiteX5" fmla="*/ 726552 w 4642962"/>
              <a:gd name="connsiteY5" fmla="*/ 164767 h 5666105"/>
              <a:gd name="connsiteX6" fmla="*/ 738347 w 4642962"/>
              <a:gd name="connsiteY6" fmla="*/ 184313 h 5666105"/>
              <a:gd name="connsiteX7" fmla="*/ 745568 w 4642962"/>
              <a:gd name="connsiteY7" fmla="*/ 196029 h 5666105"/>
              <a:gd name="connsiteX8" fmla="*/ 755187 w 4642962"/>
              <a:gd name="connsiteY8" fmla="*/ 215744 h 5666105"/>
              <a:gd name="connsiteX9" fmla="*/ 757054 w 4642962"/>
              <a:gd name="connsiteY9" fmla="*/ 244248 h 5666105"/>
              <a:gd name="connsiteX10" fmla="*/ 758920 w 4642962"/>
              <a:gd name="connsiteY10" fmla="*/ 272752 h 5666105"/>
              <a:gd name="connsiteX11" fmla="*/ 765474 w 4642962"/>
              <a:gd name="connsiteY11" fmla="*/ 259963 h 5666105"/>
              <a:gd name="connsiteX12" fmla="*/ 772028 w 4642962"/>
              <a:gd name="connsiteY12" fmla="*/ 247174 h 5666105"/>
              <a:gd name="connsiteX13" fmla="*/ 793994 w 4642962"/>
              <a:gd name="connsiteY13" fmla="*/ 360063 h 5666105"/>
              <a:gd name="connsiteX14" fmla="*/ 809386 w 4642962"/>
              <a:gd name="connsiteY14" fmla="*/ 391606 h 5666105"/>
              <a:gd name="connsiteX15" fmla="*/ 812787 w 4642962"/>
              <a:gd name="connsiteY15" fmla="*/ 383156 h 5666105"/>
              <a:gd name="connsiteX16" fmla="*/ 817526 w 4642962"/>
              <a:gd name="connsiteY16" fmla="*/ 423715 h 5666105"/>
              <a:gd name="connsiteX17" fmla="*/ 820872 w 4642962"/>
              <a:gd name="connsiteY17" fmla="*/ 439825 h 5666105"/>
              <a:gd name="connsiteX18" fmla="*/ 839664 w 4642962"/>
              <a:gd name="connsiteY18" fmla="*/ 462919 h 5666105"/>
              <a:gd name="connsiteX19" fmla="*/ 844962 w 4642962"/>
              <a:gd name="connsiteY19" fmla="*/ 470692 h 5666105"/>
              <a:gd name="connsiteX20" fmla="*/ 848809 w 4642962"/>
              <a:gd name="connsiteY20" fmla="*/ 478578 h 5666105"/>
              <a:gd name="connsiteX21" fmla="*/ 866095 w 4642962"/>
              <a:gd name="connsiteY21" fmla="*/ 526346 h 5666105"/>
              <a:gd name="connsiteX22" fmla="*/ 882937 w 4642962"/>
              <a:gd name="connsiteY22" fmla="*/ 557777 h 5666105"/>
              <a:gd name="connsiteX23" fmla="*/ 901644 w 4642962"/>
              <a:gd name="connsiteY23" fmla="*/ 617712 h 5666105"/>
              <a:gd name="connsiteX24" fmla="*/ 911594 w 4642962"/>
              <a:gd name="connsiteY24" fmla="*/ 702886 h 5666105"/>
              <a:gd name="connsiteX25" fmla="*/ 930239 w 4642962"/>
              <a:gd name="connsiteY25" fmla="*/ 893797 h 5666105"/>
              <a:gd name="connsiteX26" fmla="*/ 950836 w 4642962"/>
              <a:gd name="connsiteY26" fmla="*/ 1076370 h 5666105"/>
              <a:gd name="connsiteX27" fmla="*/ 956032 w 4642962"/>
              <a:gd name="connsiteY27" fmla="*/ 1122689 h 5666105"/>
              <a:gd name="connsiteX28" fmla="*/ 958031 w 4642962"/>
              <a:gd name="connsiteY28" fmla="*/ 1075147 h 5666105"/>
              <a:gd name="connsiteX29" fmla="*/ 959489 w 4642962"/>
              <a:gd name="connsiteY29" fmla="*/ 1054775 h 5666105"/>
              <a:gd name="connsiteX30" fmla="*/ 960945 w 4642962"/>
              <a:gd name="connsiteY30" fmla="*/ 1034404 h 5666105"/>
              <a:gd name="connsiteX31" fmla="*/ 960216 w 4642962"/>
              <a:gd name="connsiteY31" fmla="*/ 944768 h 5666105"/>
              <a:gd name="connsiteX32" fmla="*/ 956575 w 4642962"/>
              <a:gd name="connsiteY32" fmla="*/ 855134 h 5666105"/>
              <a:gd name="connsiteX33" fmla="*/ 960945 w 4642962"/>
              <a:gd name="connsiteY33" fmla="*/ 822539 h 5666105"/>
              <a:gd name="connsiteX34" fmla="*/ 969685 w 4642962"/>
              <a:gd name="connsiteY34" fmla="*/ 806241 h 5666105"/>
              <a:gd name="connsiteX35" fmla="*/ 971141 w 4642962"/>
              <a:gd name="connsiteY35" fmla="*/ 789944 h 5666105"/>
              <a:gd name="connsiteX36" fmla="*/ 977695 w 4642962"/>
              <a:gd name="connsiteY36" fmla="*/ 822539 h 5666105"/>
              <a:gd name="connsiteX37" fmla="*/ 984250 w 4642962"/>
              <a:gd name="connsiteY37" fmla="*/ 855134 h 5666105"/>
              <a:gd name="connsiteX38" fmla="*/ 991534 w 4642962"/>
              <a:gd name="connsiteY38" fmla="*/ 846985 h 5666105"/>
              <a:gd name="connsiteX39" fmla="*/ 997360 w 4642962"/>
              <a:gd name="connsiteY39" fmla="*/ 708457 h 5666105"/>
              <a:gd name="connsiteX40" fmla="*/ 997360 w 4642962"/>
              <a:gd name="connsiteY40" fmla="*/ 614749 h 5666105"/>
              <a:gd name="connsiteX41" fmla="*/ 1007555 w 4642962"/>
              <a:gd name="connsiteY41" fmla="*/ 529187 h 5666105"/>
              <a:gd name="connsiteX42" fmla="*/ 1009013 w 4642962"/>
              <a:gd name="connsiteY42" fmla="*/ 512890 h 5666105"/>
              <a:gd name="connsiteX43" fmla="*/ 1010469 w 4642962"/>
              <a:gd name="connsiteY43" fmla="*/ 496593 h 5666105"/>
              <a:gd name="connsiteX44" fmla="*/ 1011925 w 4642962"/>
              <a:gd name="connsiteY44" fmla="*/ 472147 h 5666105"/>
              <a:gd name="connsiteX45" fmla="*/ 1013383 w 4642962"/>
              <a:gd name="connsiteY45" fmla="*/ 447702 h 5666105"/>
              <a:gd name="connsiteX46" fmla="*/ 1019208 w 4642962"/>
              <a:gd name="connsiteY46" fmla="*/ 447702 h 5666105"/>
              <a:gd name="connsiteX47" fmla="*/ 1025034 w 4642962"/>
              <a:gd name="connsiteY47" fmla="*/ 496593 h 5666105"/>
              <a:gd name="connsiteX48" fmla="*/ 1030862 w 4642962"/>
              <a:gd name="connsiteY48" fmla="*/ 545485 h 5666105"/>
              <a:gd name="connsiteX49" fmla="*/ 1033774 w 4642962"/>
              <a:gd name="connsiteY49" fmla="*/ 569930 h 5666105"/>
              <a:gd name="connsiteX50" fmla="*/ 1038873 w 4642962"/>
              <a:gd name="connsiteY50" fmla="*/ 614749 h 5666105"/>
              <a:gd name="connsiteX51" fmla="*/ 1048340 w 4642962"/>
              <a:gd name="connsiteY51" fmla="*/ 635120 h 5666105"/>
              <a:gd name="connsiteX52" fmla="*/ 1054167 w 4642962"/>
              <a:gd name="connsiteY52" fmla="*/ 647344 h 5666105"/>
              <a:gd name="connsiteX53" fmla="*/ 1061449 w 4642962"/>
              <a:gd name="connsiteY53" fmla="*/ 667715 h 5666105"/>
              <a:gd name="connsiteX54" fmla="*/ 1059993 w 4642962"/>
              <a:gd name="connsiteY54" fmla="*/ 696235 h 5666105"/>
              <a:gd name="connsiteX55" fmla="*/ 1058535 w 4642962"/>
              <a:gd name="connsiteY55" fmla="*/ 724756 h 5666105"/>
              <a:gd name="connsiteX56" fmla="*/ 1066547 w 4642962"/>
              <a:gd name="connsiteY56" fmla="*/ 712532 h 5666105"/>
              <a:gd name="connsiteX57" fmla="*/ 1074558 w 4642962"/>
              <a:gd name="connsiteY57" fmla="*/ 700309 h 5666105"/>
              <a:gd name="connsiteX58" fmla="*/ 1083298 w 4642962"/>
              <a:gd name="connsiteY58" fmla="*/ 814391 h 5666105"/>
              <a:gd name="connsiteX59" fmla="*/ 1094951 w 4642962"/>
              <a:gd name="connsiteY59" fmla="*/ 846985 h 5666105"/>
              <a:gd name="connsiteX60" fmla="*/ 1099321 w 4642962"/>
              <a:gd name="connsiteY60" fmla="*/ 838836 h 5666105"/>
              <a:gd name="connsiteX61" fmla="*/ 1099321 w 4642962"/>
              <a:gd name="connsiteY61" fmla="*/ 879580 h 5666105"/>
              <a:gd name="connsiteX62" fmla="*/ 1100777 w 4642962"/>
              <a:gd name="connsiteY62" fmla="*/ 895876 h 5666105"/>
              <a:gd name="connsiteX63" fmla="*/ 1116799 w 4642962"/>
              <a:gd name="connsiteY63" fmla="*/ 920323 h 5666105"/>
              <a:gd name="connsiteX64" fmla="*/ 1121169 w 4642962"/>
              <a:gd name="connsiteY64" fmla="*/ 928471 h 5666105"/>
              <a:gd name="connsiteX65" fmla="*/ 1124082 w 4642962"/>
              <a:gd name="connsiteY65" fmla="*/ 936620 h 5666105"/>
              <a:gd name="connsiteX66" fmla="*/ 1135734 w 4642962"/>
              <a:gd name="connsiteY66" fmla="*/ 985512 h 5666105"/>
              <a:gd name="connsiteX67" fmla="*/ 1148843 w 4642962"/>
              <a:gd name="connsiteY67" fmla="*/ 1018107 h 5666105"/>
              <a:gd name="connsiteX68" fmla="*/ 1160497 w 4642962"/>
              <a:gd name="connsiteY68" fmla="*/ 1079222 h 5666105"/>
              <a:gd name="connsiteX69" fmla="*/ 1160497 w 4642962"/>
              <a:gd name="connsiteY69" fmla="*/ 1164782 h 5666105"/>
              <a:gd name="connsiteX70" fmla="*/ 1157865 w 4642962"/>
              <a:gd name="connsiteY70" fmla="*/ 1303178 h 5666105"/>
              <a:gd name="connsiteX71" fmla="*/ 1174526 w 4642962"/>
              <a:gd name="connsiteY71" fmla="*/ 1301461 h 5666105"/>
              <a:gd name="connsiteX72" fmla="*/ 1226427 w 4642962"/>
              <a:gd name="connsiteY72" fmla="*/ 1290005 h 5666105"/>
              <a:gd name="connsiteX73" fmla="*/ 1241255 w 4642962"/>
              <a:gd name="connsiteY73" fmla="*/ 1274729 h 5666105"/>
              <a:gd name="connsiteX74" fmla="*/ 1307984 w 4642962"/>
              <a:gd name="connsiteY74" fmla="*/ 1305280 h 5666105"/>
              <a:gd name="connsiteX75" fmla="*/ 1374714 w 4642962"/>
              <a:gd name="connsiteY75" fmla="*/ 1335832 h 5666105"/>
              <a:gd name="connsiteX76" fmla="*/ 1448855 w 4642962"/>
              <a:gd name="connsiteY76" fmla="*/ 1328193 h 5666105"/>
              <a:gd name="connsiteX77" fmla="*/ 1508171 w 4642962"/>
              <a:gd name="connsiteY77" fmla="*/ 1198351 h 5666105"/>
              <a:gd name="connsiteX78" fmla="*/ 1508171 w 4642962"/>
              <a:gd name="connsiteY78" fmla="*/ 1110518 h 5666105"/>
              <a:gd name="connsiteX79" fmla="*/ 1611971 w 4642962"/>
              <a:gd name="connsiteY79" fmla="*/ 1030320 h 5666105"/>
              <a:gd name="connsiteX80" fmla="*/ 1626802 w 4642962"/>
              <a:gd name="connsiteY80" fmla="*/ 1015045 h 5666105"/>
              <a:gd name="connsiteX81" fmla="*/ 1641630 w 4642962"/>
              <a:gd name="connsiteY81" fmla="*/ 999770 h 5666105"/>
              <a:gd name="connsiteX82" fmla="*/ 1656459 w 4642962"/>
              <a:gd name="connsiteY82" fmla="*/ 976856 h 5666105"/>
              <a:gd name="connsiteX83" fmla="*/ 1671287 w 4642962"/>
              <a:gd name="connsiteY83" fmla="*/ 953943 h 5666105"/>
              <a:gd name="connsiteX84" fmla="*/ 1730602 w 4642962"/>
              <a:gd name="connsiteY84" fmla="*/ 953943 h 5666105"/>
              <a:gd name="connsiteX85" fmla="*/ 1789915 w 4642962"/>
              <a:gd name="connsiteY85" fmla="*/ 999770 h 5666105"/>
              <a:gd name="connsiteX86" fmla="*/ 1849231 w 4642962"/>
              <a:gd name="connsiteY86" fmla="*/ 1045597 h 5666105"/>
              <a:gd name="connsiteX87" fmla="*/ 1878891 w 4642962"/>
              <a:gd name="connsiteY87" fmla="*/ 1068509 h 5666105"/>
              <a:gd name="connsiteX88" fmla="*/ 1930790 w 4642962"/>
              <a:gd name="connsiteY88" fmla="*/ 1110518 h 5666105"/>
              <a:gd name="connsiteX89" fmla="*/ 2027176 w 4642962"/>
              <a:gd name="connsiteY89" fmla="*/ 1129613 h 5666105"/>
              <a:gd name="connsiteX90" fmla="*/ 2086491 w 4642962"/>
              <a:gd name="connsiteY90" fmla="*/ 1141069 h 5666105"/>
              <a:gd name="connsiteX91" fmla="*/ 2160635 w 4642962"/>
              <a:gd name="connsiteY91" fmla="*/ 1160164 h 5666105"/>
              <a:gd name="connsiteX92" fmla="*/ 2145806 w 4642962"/>
              <a:gd name="connsiteY92" fmla="*/ 1186895 h 5666105"/>
              <a:gd name="connsiteX93" fmla="*/ 2130975 w 4642962"/>
              <a:gd name="connsiteY93" fmla="*/ 1213627 h 5666105"/>
              <a:gd name="connsiteX94" fmla="*/ 2212535 w 4642962"/>
              <a:gd name="connsiteY94" fmla="*/ 1202171 h 5666105"/>
              <a:gd name="connsiteX95" fmla="*/ 2294091 w 4642962"/>
              <a:gd name="connsiteY95" fmla="*/ 1190713 h 5666105"/>
              <a:gd name="connsiteX96" fmla="*/ 2331164 w 4642962"/>
              <a:gd name="connsiteY96" fmla="*/ 1232722 h 5666105"/>
              <a:gd name="connsiteX97" fmla="*/ 2346958 w 4642962"/>
              <a:gd name="connsiteY97" fmla="*/ 1252478 h 5666105"/>
              <a:gd name="connsiteX98" fmla="*/ 2347633 w 4642962"/>
              <a:gd name="connsiteY98" fmla="*/ 1249434 h 5666105"/>
              <a:gd name="connsiteX99" fmla="*/ 2456237 w 4642962"/>
              <a:gd name="connsiteY99" fmla="*/ 1173597 h 5666105"/>
              <a:gd name="connsiteX100" fmla="*/ 2471989 w 4642962"/>
              <a:gd name="connsiteY100" fmla="*/ 1158950 h 5666105"/>
              <a:gd name="connsiteX101" fmla="*/ 2487739 w 4642962"/>
              <a:gd name="connsiteY101" fmla="*/ 1144302 h 5666105"/>
              <a:gd name="connsiteX102" fmla="*/ 2503958 w 4642962"/>
              <a:gd name="connsiteY102" fmla="*/ 1122026 h 5666105"/>
              <a:gd name="connsiteX103" fmla="*/ 2520178 w 4642962"/>
              <a:gd name="connsiteY103" fmla="*/ 1099750 h 5666105"/>
              <a:gd name="connsiteX104" fmla="*/ 2579419 w 4642962"/>
              <a:gd name="connsiteY104" fmla="*/ 1102184 h 5666105"/>
              <a:gd name="connsiteX105" fmla="*/ 2635838 w 4642962"/>
              <a:gd name="connsiteY105" fmla="*/ 1150386 h 5666105"/>
              <a:gd name="connsiteX106" fmla="*/ 2692257 w 4642962"/>
              <a:gd name="connsiteY106" fmla="*/ 1198588 h 5666105"/>
              <a:gd name="connsiteX107" fmla="*/ 2720468 w 4642962"/>
              <a:gd name="connsiteY107" fmla="*/ 1222689 h 5666105"/>
              <a:gd name="connsiteX108" fmla="*/ 2769718 w 4642962"/>
              <a:gd name="connsiteY108" fmla="*/ 1266773 h 5666105"/>
              <a:gd name="connsiteX109" fmla="*/ 2864806 w 4642962"/>
              <a:gd name="connsiteY109" fmla="*/ 1289798 h 5666105"/>
              <a:gd name="connsiteX110" fmla="*/ 2923342 w 4642962"/>
              <a:gd name="connsiteY110" fmla="*/ 1303674 h 5666105"/>
              <a:gd name="connsiteX111" fmla="*/ 2996216 w 4642962"/>
              <a:gd name="connsiteY111" fmla="*/ 1325786 h 5666105"/>
              <a:gd name="connsiteX112" fmla="*/ 2979761 w 4642962"/>
              <a:gd name="connsiteY112" fmla="*/ 1351876 h 5666105"/>
              <a:gd name="connsiteX113" fmla="*/ 2963305 w 4642962"/>
              <a:gd name="connsiteY113" fmla="*/ 1377965 h 5666105"/>
              <a:gd name="connsiteX114" fmla="*/ 3045466 w 4642962"/>
              <a:gd name="connsiteY114" fmla="*/ 1369869 h 5666105"/>
              <a:gd name="connsiteX115" fmla="*/ 3127625 w 4642962"/>
              <a:gd name="connsiteY115" fmla="*/ 1361773 h 5666105"/>
              <a:gd name="connsiteX116" fmla="*/ 3209903 w 4642962"/>
              <a:gd name="connsiteY116" fmla="*/ 1472217 h 5666105"/>
              <a:gd name="connsiteX117" fmla="*/ 3326505 w 4642962"/>
              <a:gd name="connsiteY117" fmla="*/ 1507596 h 5666105"/>
              <a:gd name="connsiteX118" fmla="*/ 3371404 w 4642962"/>
              <a:gd name="connsiteY118" fmla="*/ 1501793 h 5666105"/>
              <a:gd name="connsiteX119" fmla="*/ 3369053 w 4642962"/>
              <a:gd name="connsiteY119" fmla="*/ 1539934 h 5666105"/>
              <a:gd name="connsiteX120" fmla="*/ 3382925 w 4642962"/>
              <a:gd name="connsiteY120" fmla="*/ 1555798 h 5666105"/>
              <a:gd name="connsiteX121" fmla="*/ 3544422 w 4642962"/>
              <a:gd name="connsiteY121" fmla="*/ 1585375 h 5666105"/>
              <a:gd name="connsiteX122" fmla="*/ 3588383 w 4642962"/>
              <a:gd name="connsiteY122" fmla="*/ 1594828 h 5666105"/>
              <a:gd name="connsiteX123" fmla="*/ 3617533 w 4642962"/>
              <a:gd name="connsiteY123" fmla="*/ 1603673 h 5666105"/>
              <a:gd name="connsiteX124" fmla="*/ 3733193 w 4642962"/>
              <a:gd name="connsiteY124" fmla="*/ 1654308 h 5666105"/>
              <a:gd name="connsiteX125" fmla="*/ 3864601 w 4642962"/>
              <a:gd name="connsiteY125" fmla="*/ 1690296 h 5666105"/>
              <a:gd name="connsiteX126" fmla="*/ 3979557 w 4642962"/>
              <a:gd name="connsiteY126" fmla="*/ 1752375 h 5666105"/>
              <a:gd name="connsiteX127" fmla="*/ 3974622 w 4642962"/>
              <a:gd name="connsiteY127" fmla="*/ 1832469 h 5666105"/>
              <a:gd name="connsiteX128" fmla="*/ 3926550 w 4642962"/>
              <a:gd name="connsiteY128" fmla="*/ 2010209 h 5666105"/>
              <a:gd name="connsiteX129" fmla="*/ 3908245 w 4642962"/>
              <a:gd name="connsiteY129" fmla="*/ 2096446 h 5666105"/>
              <a:gd name="connsiteX130" fmla="*/ 3908542 w 4642962"/>
              <a:gd name="connsiteY130" fmla="*/ 2174787 h 5666105"/>
              <a:gd name="connsiteX131" fmla="*/ 3953629 w 4642962"/>
              <a:gd name="connsiteY131" fmla="*/ 2073825 h 5666105"/>
              <a:gd name="connsiteX132" fmla="*/ 3999782 w 4642962"/>
              <a:gd name="connsiteY132" fmla="*/ 1970472 h 5666105"/>
              <a:gd name="connsiteX133" fmla="*/ 4008515 w 4642962"/>
              <a:gd name="connsiteY133" fmla="*/ 1947059 h 5666105"/>
              <a:gd name="connsiteX134" fmla="*/ 4020243 w 4642962"/>
              <a:gd name="connsiteY134" fmla="*/ 1911537 h 5666105"/>
              <a:gd name="connsiteX135" fmla="*/ 4033344 w 4642962"/>
              <a:gd name="connsiteY135" fmla="*/ 1876418 h 5666105"/>
              <a:gd name="connsiteX136" fmla="*/ 4061346 w 4642962"/>
              <a:gd name="connsiteY136" fmla="*/ 1819691 h 5666105"/>
              <a:gd name="connsiteX137" fmla="*/ 4092716 w 4642962"/>
              <a:gd name="connsiteY137" fmla="*/ 1755294 h 5666105"/>
              <a:gd name="connsiteX138" fmla="*/ 4102508 w 4642962"/>
              <a:gd name="connsiteY138" fmla="*/ 1736518 h 5666105"/>
              <a:gd name="connsiteX139" fmla="*/ 4112299 w 4642962"/>
              <a:gd name="connsiteY139" fmla="*/ 1717743 h 5666105"/>
              <a:gd name="connsiteX140" fmla="*/ 4148661 w 4642962"/>
              <a:gd name="connsiteY140" fmla="*/ 1633165 h 5666105"/>
              <a:gd name="connsiteX141" fmla="*/ 4182281 w 4642962"/>
              <a:gd name="connsiteY141" fmla="*/ 1547786 h 5666105"/>
              <a:gd name="connsiteX142" fmla="*/ 4199867 w 4642962"/>
              <a:gd name="connsiteY142" fmla="*/ 1518307 h 5666105"/>
              <a:gd name="connsiteX143" fmla="*/ 4214830 w 4642962"/>
              <a:gd name="connsiteY143" fmla="*/ 1505374 h 5666105"/>
              <a:gd name="connsiteX144" fmla="*/ 4222938 w 4642962"/>
              <a:gd name="connsiteY144" fmla="*/ 1490434 h 5666105"/>
              <a:gd name="connsiteX145" fmla="*/ 4215635 w 4642962"/>
              <a:gd name="connsiteY145" fmla="*/ 1522923 h 5666105"/>
              <a:gd name="connsiteX146" fmla="*/ 4208334 w 4642962"/>
              <a:gd name="connsiteY146" fmla="*/ 1555412 h 5666105"/>
              <a:gd name="connsiteX147" fmla="*/ 4218557 w 4642962"/>
              <a:gd name="connsiteY147" fmla="*/ 1549747 h 5666105"/>
              <a:gd name="connsiteX148" fmla="*/ 4281299 w 4642962"/>
              <a:gd name="connsiteY148" fmla="*/ 1420951 h 5666105"/>
              <a:gd name="connsiteX149" fmla="*/ 4320030 w 4642962"/>
              <a:gd name="connsiteY149" fmla="*/ 1332740 h 5666105"/>
              <a:gd name="connsiteX150" fmla="*/ 4364993 w 4642962"/>
              <a:gd name="connsiteY150" fmla="*/ 1255007 h 5666105"/>
              <a:gd name="connsiteX151" fmla="*/ 4373100 w 4642962"/>
              <a:gd name="connsiteY151" fmla="*/ 1240068 h 5666105"/>
              <a:gd name="connsiteX152" fmla="*/ 4381208 w 4642962"/>
              <a:gd name="connsiteY152" fmla="*/ 1225128 h 5666105"/>
              <a:gd name="connsiteX153" fmla="*/ 4392683 w 4642962"/>
              <a:gd name="connsiteY153" fmla="*/ 1202517 h 5666105"/>
              <a:gd name="connsiteX154" fmla="*/ 4404157 w 4642962"/>
              <a:gd name="connsiteY154" fmla="*/ 1179907 h 5666105"/>
              <a:gd name="connsiteX155" fmla="*/ 4409642 w 4642962"/>
              <a:gd name="connsiteY155" fmla="*/ 1181513 h 5666105"/>
              <a:gd name="connsiteX156" fmla="*/ 4394918 w 4642962"/>
              <a:gd name="connsiteY156" fmla="*/ 1229141 h 5666105"/>
              <a:gd name="connsiteX157" fmla="*/ 4380195 w 4642962"/>
              <a:gd name="connsiteY157" fmla="*/ 1276771 h 5666105"/>
              <a:gd name="connsiteX158" fmla="*/ 4372834 w 4642962"/>
              <a:gd name="connsiteY158" fmla="*/ 1300584 h 5666105"/>
              <a:gd name="connsiteX159" fmla="*/ 4359108 w 4642962"/>
              <a:gd name="connsiteY159" fmla="*/ 1344178 h 5666105"/>
              <a:gd name="connsiteX160" fmla="*/ 4359600 w 4642962"/>
              <a:gd name="connsiteY160" fmla="*/ 1365964 h 5666105"/>
              <a:gd name="connsiteX161" fmla="*/ 4360032 w 4642962"/>
              <a:gd name="connsiteY161" fmla="*/ 1379075 h 5666105"/>
              <a:gd name="connsiteX162" fmla="*/ 4358468 w 4642962"/>
              <a:gd name="connsiteY162" fmla="*/ 1400258 h 5666105"/>
              <a:gd name="connsiteX163" fmla="*/ 4345309 w 4642962"/>
              <a:gd name="connsiteY163" fmla="*/ 1426704 h 5666105"/>
              <a:gd name="connsiteX164" fmla="*/ 4332149 w 4642962"/>
              <a:gd name="connsiteY164" fmla="*/ 1453150 h 5666105"/>
              <a:gd name="connsiteX165" fmla="*/ 4344743 w 4642962"/>
              <a:gd name="connsiteY165" fmla="*/ 1443851 h 5666105"/>
              <a:gd name="connsiteX166" fmla="*/ 4357337 w 4642962"/>
              <a:gd name="connsiteY166" fmla="*/ 1434552 h 5666105"/>
              <a:gd name="connsiteX167" fmla="*/ 4318411 w 4642962"/>
              <a:gd name="connsiteY167" fmla="*/ 1544349 h 5666105"/>
              <a:gd name="connsiteX168" fmla="*/ 4315907 w 4642962"/>
              <a:gd name="connsiteY168" fmla="*/ 1578242 h 5666105"/>
              <a:gd name="connsiteX169" fmla="*/ 4323389 w 4642962"/>
              <a:gd name="connsiteY169" fmla="*/ 1571776 h 5666105"/>
              <a:gd name="connsiteX170" fmla="*/ 4306549 w 4642962"/>
              <a:gd name="connsiteY170" fmla="*/ 1610129 h 5666105"/>
              <a:gd name="connsiteX171" fmla="*/ 4301184 w 4642962"/>
              <a:gd name="connsiteY171" fmla="*/ 1625871 h 5666105"/>
              <a:gd name="connsiteX172" fmla="*/ 4306162 w 4642962"/>
              <a:gd name="connsiteY172" fmla="*/ 1653298 h 5666105"/>
              <a:gd name="connsiteX173" fmla="*/ 4306908 w 4642962"/>
              <a:gd name="connsiteY173" fmla="*/ 1662172 h 5666105"/>
              <a:gd name="connsiteX174" fmla="*/ 4306282 w 4642962"/>
              <a:gd name="connsiteY174" fmla="*/ 1670646 h 5666105"/>
              <a:gd name="connsiteX175" fmla="*/ 4302732 w 4642962"/>
              <a:gd name="connsiteY175" fmla="*/ 1689562 h 5666105"/>
              <a:gd name="connsiteX176" fmla="*/ 4307333 w 4642962"/>
              <a:gd name="connsiteY176" fmla="*/ 1676672 h 5666105"/>
              <a:gd name="connsiteX177" fmla="*/ 4316527 w 4642962"/>
              <a:gd name="connsiteY177" fmla="*/ 1670707 h 5666105"/>
              <a:gd name="connsiteX178" fmla="*/ 4331490 w 4642962"/>
              <a:gd name="connsiteY178" fmla="*/ 1657773 h 5666105"/>
              <a:gd name="connsiteX179" fmla="*/ 4339598 w 4642962"/>
              <a:gd name="connsiteY179" fmla="*/ 1642833 h 5666105"/>
              <a:gd name="connsiteX180" fmla="*/ 4332295 w 4642962"/>
              <a:gd name="connsiteY180" fmla="*/ 1675322 h 5666105"/>
              <a:gd name="connsiteX181" fmla="*/ 4324994 w 4642962"/>
              <a:gd name="connsiteY181" fmla="*/ 1707811 h 5666105"/>
              <a:gd name="connsiteX182" fmla="*/ 4335217 w 4642962"/>
              <a:gd name="connsiteY182" fmla="*/ 1702146 h 5666105"/>
              <a:gd name="connsiteX183" fmla="*/ 4397959 w 4642962"/>
              <a:gd name="connsiteY183" fmla="*/ 1573351 h 5666105"/>
              <a:gd name="connsiteX184" fmla="*/ 4436690 w 4642962"/>
              <a:gd name="connsiteY184" fmla="*/ 1485139 h 5666105"/>
              <a:gd name="connsiteX185" fmla="*/ 4481653 w 4642962"/>
              <a:gd name="connsiteY185" fmla="*/ 1407406 h 5666105"/>
              <a:gd name="connsiteX186" fmla="*/ 4489760 w 4642962"/>
              <a:gd name="connsiteY186" fmla="*/ 1392467 h 5666105"/>
              <a:gd name="connsiteX187" fmla="*/ 4497868 w 4642962"/>
              <a:gd name="connsiteY187" fmla="*/ 1377528 h 5666105"/>
              <a:gd name="connsiteX188" fmla="*/ 4509343 w 4642962"/>
              <a:gd name="connsiteY188" fmla="*/ 1354916 h 5666105"/>
              <a:gd name="connsiteX189" fmla="*/ 4520818 w 4642962"/>
              <a:gd name="connsiteY189" fmla="*/ 1332306 h 5666105"/>
              <a:gd name="connsiteX190" fmla="*/ 4526302 w 4642962"/>
              <a:gd name="connsiteY190" fmla="*/ 1333912 h 5666105"/>
              <a:gd name="connsiteX191" fmla="*/ 4511578 w 4642962"/>
              <a:gd name="connsiteY191" fmla="*/ 1381541 h 5666105"/>
              <a:gd name="connsiteX192" fmla="*/ 4496855 w 4642962"/>
              <a:gd name="connsiteY192" fmla="*/ 1429170 h 5666105"/>
              <a:gd name="connsiteX193" fmla="*/ 4489494 w 4642962"/>
              <a:gd name="connsiteY193" fmla="*/ 1452984 h 5666105"/>
              <a:gd name="connsiteX194" fmla="*/ 4475768 w 4642962"/>
              <a:gd name="connsiteY194" fmla="*/ 1496578 h 5666105"/>
              <a:gd name="connsiteX195" fmla="*/ 4476260 w 4642962"/>
              <a:gd name="connsiteY195" fmla="*/ 1518363 h 5666105"/>
              <a:gd name="connsiteX196" fmla="*/ 4476693 w 4642962"/>
              <a:gd name="connsiteY196" fmla="*/ 1531474 h 5666105"/>
              <a:gd name="connsiteX197" fmla="*/ 4475128 w 4642962"/>
              <a:gd name="connsiteY197" fmla="*/ 1552658 h 5666105"/>
              <a:gd name="connsiteX198" fmla="*/ 4461969 w 4642962"/>
              <a:gd name="connsiteY198" fmla="*/ 1579103 h 5666105"/>
              <a:gd name="connsiteX199" fmla="*/ 4448809 w 4642962"/>
              <a:gd name="connsiteY199" fmla="*/ 1605549 h 5666105"/>
              <a:gd name="connsiteX200" fmla="*/ 4461404 w 4642962"/>
              <a:gd name="connsiteY200" fmla="*/ 1596250 h 5666105"/>
              <a:gd name="connsiteX201" fmla="*/ 4473997 w 4642962"/>
              <a:gd name="connsiteY201" fmla="*/ 1586951 h 5666105"/>
              <a:gd name="connsiteX202" fmla="*/ 4435071 w 4642962"/>
              <a:gd name="connsiteY202" fmla="*/ 1696749 h 5666105"/>
              <a:gd name="connsiteX203" fmla="*/ 4432567 w 4642962"/>
              <a:gd name="connsiteY203" fmla="*/ 1730641 h 5666105"/>
              <a:gd name="connsiteX204" fmla="*/ 4440050 w 4642962"/>
              <a:gd name="connsiteY204" fmla="*/ 1724175 h 5666105"/>
              <a:gd name="connsiteX205" fmla="*/ 4423209 w 4642962"/>
              <a:gd name="connsiteY205" fmla="*/ 1762528 h 5666105"/>
              <a:gd name="connsiteX206" fmla="*/ 4417844 w 4642962"/>
              <a:gd name="connsiteY206" fmla="*/ 1778270 h 5666105"/>
              <a:gd name="connsiteX207" fmla="*/ 4422822 w 4642962"/>
              <a:gd name="connsiteY207" fmla="*/ 1805697 h 5666105"/>
              <a:gd name="connsiteX208" fmla="*/ 4423568 w 4642962"/>
              <a:gd name="connsiteY208" fmla="*/ 1814572 h 5666105"/>
              <a:gd name="connsiteX209" fmla="*/ 4422942 w 4642962"/>
              <a:gd name="connsiteY209" fmla="*/ 1823045 h 5666105"/>
              <a:gd name="connsiteX210" fmla="*/ 4419392 w 4642962"/>
              <a:gd name="connsiteY210" fmla="*/ 1841963 h 5666105"/>
              <a:gd name="connsiteX211" fmla="*/ 4423992 w 4642962"/>
              <a:gd name="connsiteY211" fmla="*/ 1829072 h 5666105"/>
              <a:gd name="connsiteX212" fmla="*/ 4433187 w 4642962"/>
              <a:gd name="connsiteY212" fmla="*/ 1823107 h 5666105"/>
              <a:gd name="connsiteX213" fmla="*/ 4448150 w 4642962"/>
              <a:gd name="connsiteY213" fmla="*/ 1810173 h 5666105"/>
              <a:gd name="connsiteX214" fmla="*/ 4456258 w 4642962"/>
              <a:gd name="connsiteY214" fmla="*/ 1795233 h 5666105"/>
              <a:gd name="connsiteX215" fmla="*/ 4448955 w 4642962"/>
              <a:gd name="connsiteY215" fmla="*/ 1827722 h 5666105"/>
              <a:gd name="connsiteX216" fmla="*/ 4441654 w 4642962"/>
              <a:gd name="connsiteY216" fmla="*/ 1860211 h 5666105"/>
              <a:gd name="connsiteX217" fmla="*/ 4451877 w 4642962"/>
              <a:gd name="connsiteY217" fmla="*/ 1854546 h 5666105"/>
              <a:gd name="connsiteX218" fmla="*/ 4514619 w 4642962"/>
              <a:gd name="connsiteY218" fmla="*/ 1725751 h 5666105"/>
              <a:gd name="connsiteX219" fmla="*/ 4553350 w 4642962"/>
              <a:gd name="connsiteY219" fmla="*/ 1637539 h 5666105"/>
              <a:gd name="connsiteX220" fmla="*/ 4598313 w 4642962"/>
              <a:gd name="connsiteY220" fmla="*/ 1559806 h 5666105"/>
              <a:gd name="connsiteX221" fmla="*/ 4606420 w 4642962"/>
              <a:gd name="connsiteY221" fmla="*/ 1544867 h 5666105"/>
              <a:gd name="connsiteX222" fmla="*/ 4614528 w 4642962"/>
              <a:gd name="connsiteY222" fmla="*/ 1529927 h 5666105"/>
              <a:gd name="connsiteX223" fmla="*/ 4626003 w 4642962"/>
              <a:gd name="connsiteY223" fmla="*/ 1507316 h 5666105"/>
              <a:gd name="connsiteX224" fmla="*/ 4637478 w 4642962"/>
              <a:gd name="connsiteY224" fmla="*/ 1484706 h 5666105"/>
              <a:gd name="connsiteX225" fmla="*/ 4642962 w 4642962"/>
              <a:gd name="connsiteY225" fmla="*/ 1486312 h 5666105"/>
              <a:gd name="connsiteX226" fmla="*/ 4628238 w 4642962"/>
              <a:gd name="connsiteY226" fmla="*/ 1533941 h 5666105"/>
              <a:gd name="connsiteX227" fmla="*/ 4613515 w 4642962"/>
              <a:gd name="connsiteY227" fmla="*/ 1581570 h 5666105"/>
              <a:gd name="connsiteX228" fmla="*/ 4606154 w 4642962"/>
              <a:gd name="connsiteY228" fmla="*/ 1605384 h 5666105"/>
              <a:gd name="connsiteX229" fmla="*/ 4592428 w 4642962"/>
              <a:gd name="connsiteY229" fmla="*/ 1648977 h 5666105"/>
              <a:gd name="connsiteX230" fmla="*/ 4592920 w 4642962"/>
              <a:gd name="connsiteY230" fmla="*/ 1670763 h 5666105"/>
              <a:gd name="connsiteX231" fmla="*/ 4593353 w 4642962"/>
              <a:gd name="connsiteY231" fmla="*/ 1683874 h 5666105"/>
              <a:gd name="connsiteX232" fmla="*/ 4591789 w 4642962"/>
              <a:gd name="connsiteY232" fmla="*/ 1705058 h 5666105"/>
              <a:gd name="connsiteX233" fmla="*/ 4578630 w 4642962"/>
              <a:gd name="connsiteY233" fmla="*/ 1731503 h 5666105"/>
              <a:gd name="connsiteX234" fmla="*/ 4565469 w 4642962"/>
              <a:gd name="connsiteY234" fmla="*/ 1757949 h 5666105"/>
              <a:gd name="connsiteX235" fmla="*/ 4578064 w 4642962"/>
              <a:gd name="connsiteY235" fmla="*/ 1748650 h 5666105"/>
              <a:gd name="connsiteX236" fmla="*/ 4590657 w 4642962"/>
              <a:gd name="connsiteY236" fmla="*/ 1739351 h 5666105"/>
              <a:gd name="connsiteX237" fmla="*/ 4551731 w 4642962"/>
              <a:gd name="connsiteY237" fmla="*/ 1849149 h 5666105"/>
              <a:gd name="connsiteX238" fmla="*/ 4549228 w 4642962"/>
              <a:gd name="connsiteY238" fmla="*/ 1883041 h 5666105"/>
              <a:gd name="connsiteX239" fmla="*/ 4556710 w 4642962"/>
              <a:gd name="connsiteY239" fmla="*/ 1876575 h 5666105"/>
              <a:gd name="connsiteX240" fmla="*/ 4539869 w 4642962"/>
              <a:gd name="connsiteY240" fmla="*/ 1914928 h 5666105"/>
              <a:gd name="connsiteX241" fmla="*/ 4534504 w 4642962"/>
              <a:gd name="connsiteY241" fmla="*/ 1930670 h 5666105"/>
              <a:gd name="connsiteX242" fmla="*/ 4539482 w 4642962"/>
              <a:gd name="connsiteY242" fmla="*/ 1958097 h 5666105"/>
              <a:gd name="connsiteX243" fmla="*/ 4540228 w 4642962"/>
              <a:gd name="connsiteY243" fmla="*/ 1966972 h 5666105"/>
              <a:gd name="connsiteX244" fmla="*/ 4539602 w 4642962"/>
              <a:gd name="connsiteY244" fmla="*/ 1975445 h 5666105"/>
              <a:gd name="connsiteX245" fmla="*/ 4530364 w 4642962"/>
              <a:gd name="connsiteY245" fmla="*/ 2024679 h 5666105"/>
              <a:gd name="connsiteX246" fmla="*/ 4529231 w 4642962"/>
              <a:gd name="connsiteY246" fmla="*/ 2058974 h 5666105"/>
              <a:gd name="connsiteX247" fmla="*/ 4514940 w 4642962"/>
              <a:gd name="connsiteY247" fmla="*/ 2119715 h 5666105"/>
              <a:gd name="connsiteX248" fmla="*/ 4479576 w 4642962"/>
              <a:gd name="connsiteY248" fmla="*/ 2200256 h 5666105"/>
              <a:gd name="connsiteX249" fmla="*/ 4396999 w 4642962"/>
              <a:gd name="connsiteY249" fmla="*/ 2379513 h 5666105"/>
              <a:gd name="connsiteX250" fmla="*/ 4320533 w 4642962"/>
              <a:gd name="connsiteY250" fmla="*/ 2551900 h 5666105"/>
              <a:gd name="connsiteX251" fmla="*/ 4254171 w 4642962"/>
              <a:gd name="connsiteY251" fmla="*/ 2701277 h 5666105"/>
              <a:gd name="connsiteX252" fmla="*/ 4184441 w 4642962"/>
              <a:gd name="connsiteY252" fmla="*/ 2858324 h 5666105"/>
              <a:gd name="connsiteX253" fmla="*/ 4143026 w 4642962"/>
              <a:gd name="connsiteY253" fmla="*/ 2954408 h 5666105"/>
              <a:gd name="connsiteX254" fmla="*/ 4100240 w 4642962"/>
              <a:gd name="connsiteY254" fmla="*/ 3050090 h 5666105"/>
              <a:gd name="connsiteX255" fmla="*/ 4051596 w 4642962"/>
              <a:gd name="connsiteY255" fmla="*/ 3139730 h 5666105"/>
              <a:gd name="connsiteX256" fmla="*/ 4036067 w 4642962"/>
              <a:gd name="connsiteY256" fmla="*/ 3169811 h 5666105"/>
              <a:gd name="connsiteX257" fmla="*/ 4020539 w 4642962"/>
              <a:gd name="connsiteY257" fmla="*/ 3199890 h 5666105"/>
              <a:gd name="connsiteX258" fmla="*/ 3997961 w 4642962"/>
              <a:gd name="connsiteY258" fmla="*/ 3249549 h 5666105"/>
              <a:gd name="connsiteX259" fmla="*/ 3975383 w 4642962"/>
              <a:gd name="connsiteY259" fmla="*/ 3299207 h 5666105"/>
              <a:gd name="connsiteX260" fmla="*/ 3954176 w 4642962"/>
              <a:gd name="connsiteY260" fmla="*/ 3349267 h 5666105"/>
              <a:gd name="connsiteX261" fmla="*/ 3929601 w 4642962"/>
              <a:gd name="connsiteY261" fmla="*/ 3406997 h 5666105"/>
              <a:gd name="connsiteX262" fmla="*/ 3876339 w 4642962"/>
              <a:gd name="connsiteY262" fmla="*/ 3521255 h 5666105"/>
              <a:gd name="connsiteX263" fmla="*/ 3832496 w 4642962"/>
              <a:gd name="connsiteY263" fmla="*/ 3612297 h 5666105"/>
              <a:gd name="connsiteX264" fmla="*/ 3794760 w 4642962"/>
              <a:gd name="connsiteY264" fmla="*/ 3696475 h 5666105"/>
              <a:gd name="connsiteX265" fmla="*/ 3734450 w 4642962"/>
              <a:gd name="connsiteY265" fmla="*/ 3830309 h 5666105"/>
              <a:gd name="connsiteX266" fmla="*/ 3674764 w 4642962"/>
              <a:gd name="connsiteY266" fmla="*/ 3955670 h 5666105"/>
              <a:gd name="connsiteX267" fmla="*/ 3563619 w 4642962"/>
              <a:gd name="connsiteY267" fmla="*/ 4208800 h 5666105"/>
              <a:gd name="connsiteX268" fmla="*/ 3547777 w 4642962"/>
              <a:gd name="connsiteY268" fmla="*/ 4243119 h 5666105"/>
              <a:gd name="connsiteX269" fmla="*/ 3531935 w 4642962"/>
              <a:gd name="connsiteY269" fmla="*/ 4277435 h 5666105"/>
              <a:gd name="connsiteX270" fmla="*/ 3484410 w 4642962"/>
              <a:gd name="connsiteY270" fmla="*/ 4380387 h 5666105"/>
              <a:gd name="connsiteX271" fmla="*/ 3434888 w 4642962"/>
              <a:gd name="connsiteY271" fmla="*/ 4491410 h 5666105"/>
              <a:gd name="connsiteX272" fmla="*/ 3431519 w 4642962"/>
              <a:gd name="connsiteY272" fmla="*/ 4499081 h 5666105"/>
              <a:gd name="connsiteX273" fmla="*/ 3394725 w 4642962"/>
              <a:gd name="connsiteY273" fmla="*/ 4570547 h 5666105"/>
              <a:gd name="connsiteX274" fmla="*/ 3363413 w 4642962"/>
              <a:gd name="connsiteY274" fmla="*/ 4643619 h 5666105"/>
              <a:gd name="connsiteX275" fmla="*/ 3374144 w 4642962"/>
              <a:gd name="connsiteY275" fmla="*/ 4612134 h 5666105"/>
              <a:gd name="connsiteX276" fmla="*/ 3341715 w 4642962"/>
              <a:gd name="connsiteY276" fmla="*/ 4671893 h 5666105"/>
              <a:gd name="connsiteX277" fmla="*/ 3328004 w 4642962"/>
              <a:gd name="connsiteY277" fmla="*/ 4667879 h 5666105"/>
              <a:gd name="connsiteX278" fmla="*/ 3304994 w 4642962"/>
              <a:gd name="connsiteY278" fmla="*/ 4704427 h 5666105"/>
              <a:gd name="connsiteX279" fmla="*/ 3284606 w 4642962"/>
              <a:gd name="connsiteY279" fmla="*/ 4724428 h 5666105"/>
              <a:gd name="connsiteX280" fmla="*/ 3263653 w 4642962"/>
              <a:gd name="connsiteY280" fmla="*/ 4761577 h 5666105"/>
              <a:gd name="connsiteX281" fmla="*/ 3233593 w 4642962"/>
              <a:gd name="connsiteY281" fmla="*/ 4817702 h 5666105"/>
              <a:gd name="connsiteX282" fmla="*/ 3202909 w 4642962"/>
              <a:gd name="connsiteY282" fmla="*/ 4882301 h 5666105"/>
              <a:gd name="connsiteX283" fmla="*/ 3190434 w 4642962"/>
              <a:gd name="connsiteY283" fmla="*/ 4908948 h 5666105"/>
              <a:gd name="connsiteX284" fmla="*/ 3177961 w 4642962"/>
              <a:gd name="connsiteY284" fmla="*/ 4935593 h 5666105"/>
              <a:gd name="connsiteX285" fmla="*/ 3163744 w 4642962"/>
              <a:gd name="connsiteY285" fmla="*/ 4957402 h 5666105"/>
              <a:gd name="connsiteX286" fmla="*/ 3146157 w 4642962"/>
              <a:gd name="connsiteY286" fmla="*/ 4986881 h 5666105"/>
              <a:gd name="connsiteX287" fmla="*/ 3134058 w 4642962"/>
              <a:gd name="connsiteY287" fmla="*/ 5017964 h 5666105"/>
              <a:gd name="connsiteX288" fmla="*/ 3121956 w 4642962"/>
              <a:gd name="connsiteY288" fmla="*/ 5049048 h 5666105"/>
              <a:gd name="connsiteX289" fmla="*/ 3098260 w 4642962"/>
              <a:gd name="connsiteY289" fmla="*/ 5085394 h 5666105"/>
              <a:gd name="connsiteX290" fmla="*/ 3055101 w 4642962"/>
              <a:gd name="connsiteY290" fmla="*/ 5176639 h 5666105"/>
              <a:gd name="connsiteX291" fmla="*/ 3052240 w 4642962"/>
              <a:gd name="connsiteY291" fmla="*/ 5158489 h 5666105"/>
              <a:gd name="connsiteX292" fmla="*/ 3054862 w 4642962"/>
              <a:gd name="connsiteY292" fmla="*/ 5141944 h 5666105"/>
              <a:gd name="connsiteX293" fmla="*/ 3057485 w 4642962"/>
              <a:gd name="connsiteY293" fmla="*/ 5125398 h 5666105"/>
              <a:gd name="connsiteX294" fmla="*/ 3048945 w 4642962"/>
              <a:gd name="connsiteY294" fmla="*/ 5127226 h 5666105"/>
              <a:gd name="connsiteX295" fmla="*/ 3027680 w 4642962"/>
              <a:gd name="connsiteY295" fmla="*/ 5168612 h 5666105"/>
              <a:gd name="connsiteX296" fmla="*/ 3013968 w 4642962"/>
              <a:gd name="connsiteY296" fmla="*/ 5164599 h 5666105"/>
              <a:gd name="connsiteX297" fmla="*/ 2980168 w 4642962"/>
              <a:gd name="connsiteY297" fmla="*/ 5223957 h 5666105"/>
              <a:gd name="connsiteX298" fmla="*/ 2972687 w 4642962"/>
              <a:gd name="connsiteY298" fmla="*/ 5230423 h 5666105"/>
              <a:gd name="connsiteX299" fmla="*/ 2965205 w 4642962"/>
              <a:gd name="connsiteY299" fmla="*/ 5236891 h 5666105"/>
              <a:gd name="connsiteX300" fmla="*/ 2944996 w 4642962"/>
              <a:gd name="connsiteY300" fmla="*/ 5282915 h 5666105"/>
              <a:gd name="connsiteX301" fmla="*/ 2943625 w 4642962"/>
              <a:gd name="connsiteY301" fmla="*/ 5282513 h 5666105"/>
              <a:gd name="connsiteX302" fmla="*/ 2952984 w 4642962"/>
              <a:gd name="connsiteY302" fmla="*/ 5250626 h 5666105"/>
              <a:gd name="connsiteX303" fmla="*/ 2937455 w 4642962"/>
              <a:gd name="connsiteY303" fmla="*/ 5280707 h 5666105"/>
              <a:gd name="connsiteX304" fmla="*/ 2921926 w 4642962"/>
              <a:gd name="connsiteY304" fmla="*/ 5310788 h 5666105"/>
              <a:gd name="connsiteX305" fmla="*/ 2914505 w 4642962"/>
              <a:gd name="connsiteY305" fmla="*/ 5325928 h 5666105"/>
              <a:gd name="connsiteX306" fmla="*/ 2903716 w 4642962"/>
              <a:gd name="connsiteY306" fmla="*/ 5348739 h 5666105"/>
              <a:gd name="connsiteX307" fmla="*/ 2904342 w 4642962"/>
              <a:gd name="connsiteY307" fmla="*/ 5340266 h 5666105"/>
              <a:gd name="connsiteX308" fmla="*/ 2913759 w 4642962"/>
              <a:gd name="connsiteY308" fmla="*/ 5317054 h 5666105"/>
              <a:gd name="connsiteX309" fmla="*/ 2924550 w 4642962"/>
              <a:gd name="connsiteY309" fmla="*/ 5294242 h 5666105"/>
              <a:gd name="connsiteX310" fmla="*/ 2930288 w 4642962"/>
              <a:gd name="connsiteY310" fmla="*/ 5282936 h 5666105"/>
              <a:gd name="connsiteX311" fmla="*/ 2936025 w 4642962"/>
              <a:gd name="connsiteY311" fmla="*/ 5271632 h 5666105"/>
              <a:gd name="connsiteX312" fmla="*/ 2953923 w 4642962"/>
              <a:gd name="connsiteY312" fmla="*/ 5237916 h 5666105"/>
              <a:gd name="connsiteX313" fmla="*/ 2952119 w 4642962"/>
              <a:gd name="connsiteY313" fmla="*/ 5224403 h 5666105"/>
              <a:gd name="connsiteX314" fmla="*/ 2951687 w 4642962"/>
              <a:gd name="connsiteY314" fmla="*/ 5211293 h 5666105"/>
              <a:gd name="connsiteX315" fmla="*/ 2957365 w 4642962"/>
              <a:gd name="connsiteY315" fmla="*/ 5191314 h 5666105"/>
              <a:gd name="connsiteX316" fmla="*/ 2984189 w 4642962"/>
              <a:gd name="connsiteY316" fmla="*/ 5112600 h 5666105"/>
              <a:gd name="connsiteX317" fmla="*/ 3018495 w 4642962"/>
              <a:gd name="connsiteY317" fmla="*/ 5027421 h 5666105"/>
              <a:gd name="connsiteX318" fmla="*/ 3036334 w 4642962"/>
              <a:gd name="connsiteY318" fmla="*/ 4985032 h 5666105"/>
              <a:gd name="connsiteX319" fmla="*/ 3054173 w 4642962"/>
              <a:gd name="connsiteY319" fmla="*/ 4942644 h 5666105"/>
              <a:gd name="connsiteX320" fmla="*/ 3035841 w 4642962"/>
              <a:gd name="connsiteY320" fmla="*/ 4963247 h 5666105"/>
              <a:gd name="connsiteX321" fmla="*/ 3053307 w 4642962"/>
              <a:gd name="connsiteY321" fmla="*/ 4916421 h 5666105"/>
              <a:gd name="connsiteX322" fmla="*/ 3070773 w 4642962"/>
              <a:gd name="connsiteY322" fmla="*/ 4869593 h 5666105"/>
              <a:gd name="connsiteX323" fmla="*/ 3094976 w 4642962"/>
              <a:gd name="connsiteY323" fmla="*/ 4807426 h 5666105"/>
              <a:gd name="connsiteX324" fmla="*/ 3123916 w 4642962"/>
              <a:gd name="connsiteY324" fmla="*/ 4737989 h 5666105"/>
              <a:gd name="connsiteX325" fmla="*/ 3157224 w 4642962"/>
              <a:gd name="connsiteY325" fmla="*/ 4656845 h 5666105"/>
              <a:gd name="connsiteX326" fmla="*/ 3195271 w 4642962"/>
              <a:gd name="connsiteY326" fmla="*/ 4568433 h 5666105"/>
              <a:gd name="connsiteX327" fmla="*/ 3221217 w 4642962"/>
              <a:gd name="connsiteY327" fmla="*/ 4511104 h 5666105"/>
              <a:gd name="connsiteX328" fmla="*/ 3228995 w 4642962"/>
              <a:gd name="connsiteY328" fmla="*/ 4494729 h 5666105"/>
              <a:gd name="connsiteX329" fmla="*/ 3228989 w 4642962"/>
              <a:gd name="connsiteY329" fmla="*/ 4494676 h 5666105"/>
              <a:gd name="connsiteX330" fmla="*/ 3211344 w 4642962"/>
              <a:gd name="connsiteY330" fmla="*/ 4515479 h 5666105"/>
              <a:gd name="connsiteX331" fmla="*/ 3188334 w 4642962"/>
              <a:gd name="connsiteY331" fmla="*/ 4552027 h 5666105"/>
              <a:gd name="connsiteX332" fmla="*/ 3167946 w 4642962"/>
              <a:gd name="connsiteY332" fmla="*/ 4572028 h 5666105"/>
              <a:gd name="connsiteX333" fmla="*/ 3146993 w 4642962"/>
              <a:gd name="connsiteY333" fmla="*/ 4609177 h 5666105"/>
              <a:gd name="connsiteX334" fmla="*/ 3116933 w 4642962"/>
              <a:gd name="connsiteY334" fmla="*/ 4665302 h 5666105"/>
              <a:gd name="connsiteX335" fmla="*/ 3086248 w 4642962"/>
              <a:gd name="connsiteY335" fmla="*/ 4729901 h 5666105"/>
              <a:gd name="connsiteX336" fmla="*/ 3073774 w 4642962"/>
              <a:gd name="connsiteY336" fmla="*/ 4756548 h 5666105"/>
              <a:gd name="connsiteX337" fmla="*/ 3061301 w 4642962"/>
              <a:gd name="connsiteY337" fmla="*/ 4783193 h 5666105"/>
              <a:gd name="connsiteX338" fmla="*/ 3047084 w 4642962"/>
              <a:gd name="connsiteY338" fmla="*/ 4805002 h 5666105"/>
              <a:gd name="connsiteX339" fmla="*/ 3029497 w 4642962"/>
              <a:gd name="connsiteY339" fmla="*/ 4834481 h 5666105"/>
              <a:gd name="connsiteX340" fmla="*/ 3017398 w 4642962"/>
              <a:gd name="connsiteY340" fmla="*/ 4865564 h 5666105"/>
              <a:gd name="connsiteX341" fmla="*/ 3005296 w 4642962"/>
              <a:gd name="connsiteY341" fmla="*/ 4896648 h 5666105"/>
              <a:gd name="connsiteX342" fmla="*/ 2981600 w 4642962"/>
              <a:gd name="connsiteY342" fmla="*/ 4932994 h 5666105"/>
              <a:gd name="connsiteX343" fmla="*/ 2938441 w 4642962"/>
              <a:gd name="connsiteY343" fmla="*/ 5024239 h 5666105"/>
              <a:gd name="connsiteX344" fmla="*/ 2935580 w 4642962"/>
              <a:gd name="connsiteY344" fmla="*/ 5006089 h 5666105"/>
              <a:gd name="connsiteX345" fmla="*/ 2938202 w 4642962"/>
              <a:gd name="connsiteY345" fmla="*/ 4989544 h 5666105"/>
              <a:gd name="connsiteX346" fmla="*/ 2940824 w 4642962"/>
              <a:gd name="connsiteY346" fmla="*/ 4972998 h 5666105"/>
              <a:gd name="connsiteX347" fmla="*/ 2932285 w 4642962"/>
              <a:gd name="connsiteY347" fmla="*/ 4974826 h 5666105"/>
              <a:gd name="connsiteX348" fmla="*/ 2911019 w 4642962"/>
              <a:gd name="connsiteY348" fmla="*/ 5016212 h 5666105"/>
              <a:gd name="connsiteX349" fmla="*/ 2897308 w 4642962"/>
              <a:gd name="connsiteY349" fmla="*/ 5012199 h 5666105"/>
              <a:gd name="connsiteX350" fmla="*/ 2863508 w 4642962"/>
              <a:gd name="connsiteY350" fmla="*/ 5071557 h 5666105"/>
              <a:gd name="connsiteX351" fmla="*/ 2856027 w 4642962"/>
              <a:gd name="connsiteY351" fmla="*/ 5078023 h 5666105"/>
              <a:gd name="connsiteX352" fmla="*/ 2848545 w 4642962"/>
              <a:gd name="connsiteY352" fmla="*/ 5084491 h 5666105"/>
              <a:gd name="connsiteX353" fmla="*/ 2828336 w 4642962"/>
              <a:gd name="connsiteY353" fmla="*/ 5130515 h 5666105"/>
              <a:gd name="connsiteX354" fmla="*/ 2826965 w 4642962"/>
              <a:gd name="connsiteY354" fmla="*/ 5130113 h 5666105"/>
              <a:gd name="connsiteX355" fmla="*/ 2836324 w 4642962"/>
              <a:gd name="connsiteY355" fmla="*/ 5098226 h 5666105"/>
              <a:gd name="connsiteX356" fmla="*/ 2820795 w 4642962"/>
              <a:gd name="connsiteY356" fmla="*/ 5128307 h 5666105"/>
              <a:gd name="connsiteX357" fmla="*/ 2805266 w 4642962"/>
              <a:gd name="connsiteY357" fmla="*/ 5158388 h 5666105"/>
              <a:gd name="connsiteX358" fmla="*/ 2797845 w 4642962"/>
              <a:gd name="connsiteY358" fmla="*/ 5173528 h 5666105"/>
              <a:gd name="connsiteX359" fmla="*/ 2787056 w 4642962"/>
              <a:gd name="connsiteY359" fmla="*/ 5196339 h 5666105"/>
              <a:gd name="connsiteX360" fmla="*/ 2787682 w 4642962"/>
              <a:gd name="connsiteY360" fmla="*/ 5187866 h 5666105"/>
              <a:gd name="connsiteX361" fmla="*/ 2797099 w 4642962"/>
              <a:gd name="connsiteY361" fmla="*/ 5164654 h 5666105"/>
              <a:gd name="connsiteX362" fmla="*/ 2807889 w 4642962"/>
              <a:gd name="connsiteY362" fmla="*/ 5141842 h 5666105"/>
              <a:gd name="connsiteX363" fmla="*/ 2813628 w 4642962"/>
              <a:gd name="connsiteY363" fmla="*/ 5130536 h 5666105"/>
              <a:gd name="connsiteX364" fmla="*/ 2819364 w 4642962"/>
              <a:gd name="connsiteY364" fmla="*/ 5119232 h 5666105"/>
              <a:gd name="connsiteX365" fmla="*/ 2837263 w 4642962"/>
              <a:gd name="connsiteY365" fmla="*/ 5085516 h 5666105"/>
              <a:gd name="connsiteX366" fmla="*/ 2835459 w 4642962"/>
              <a:gd name="connsiteY366" fmla="*/ 5072003 h 5666105"/>
              <a:gd name="connsiteX367" fmla="*/ 2835027 w 4642962"/>
              <a:gd name="connsiteY367" fmla="*/ 5058893 h 5666105"/>
              <a:gd name="connsiteX368" fmla="*/ 2840705 w 4642962"/>
              <a:gd name="connsiteY368" fmla="*/ 5038914 h 5666105"/>
              <a:gd name="connsiteX369" fmla="*/ 2867529 w 4642962"/>
              <a:gd name="connsiteY369" fmla="*/ 4960200 h 5666105"/>
              <a:gd name="connsiteX370" fmla="*/ 2901835 w 4642962"/>
              <a:gd name="connsiteY370" fmla="*/ 4875021 h 5666105"/>
              <a:gd name="connsiteX371" fmla="*/ 2919674 w 4642962"/>
              <a:gd name="connsiteY371" fmla="*/ 4832632 h 5666105"/>
              <a:gd name="connsiteX372" fmla="*/ 2937513 w 4642962"/>
              <a:gd name="connsiteY372" fmla="*/ 4790244 h 5666105"/>
              <a:gd name="connsiteX373" fmla="*/ 2919181 w 4642962"/>
              <a:gd name="connsiteY373" fmla="*/ 4810847 h 5666105"/>
              <a:gd name="connsiteX374" fmla="*/ 2936647 w 4642962"/>
              <a:gd name="connsiteY374" fmla="*/ 4764021 h 5666105"/>
              <a:gd name="connsiteX375" fmla="*/ 2954113 w 4642962"/>
              <a:gd name="connsiteY375" fmla="*/ 4717193 h 5666105"/>
              <a:gd name="connsiteX376" fmla="*/ 2978316 w 4642962"/>
              <a:gd name="connsiteY376" fmla="*/ 4655026 h 5666105"/>
              <a:gd name="connsiteX377" fmla="*/ 3007256 w 4642962"/>
              <a:gd name="connsiteY377" fmla="*/ 4585589 h 5666105"/>
              <a:gd name="connsiteX378" fmla="*/ 3040564 w 4642962"/>
              <a:gd name="connsiteY378" fmla="*/ 4504445 h 5666105"/>
              <a:gd name="connsiteX379" fmla="*/ 3078611 w 4642962"/>
              <a:gd name="connsiteY379" fmla="*/ 4416033 h 5666105"/>
              <a:gd name="connsiteX380" fmla="*/ 3104556 w 4642962"/>
              <a:gd name="connsiteY380" fmla="*/ 4358704 h 5666105"/>
              <a:gd name="connsiteX381" fmla="*/ 3112313 w 4642962"/>
              <a:gd name="connsiteY381" fmla="*/ 4342375 h 5666105"/>
              <a:gd name="connsiteX382" fmla="*/ 3112329 w 4642962"/>
              <a:gd name="connsiteY382" fmla="*/ 4342276 h 5666105"/>
              <a:gd name="connsiteX383" fmla="*/ 3094683 w 4642962"/>
              <a:gd name="connsiteY383" fmla="*/ 4363079 h 5666105"/>
              <a:gd name="connsiteX384" fmla="*/ 3071674 w 4642962"/>
              <a:gd name="connsiteY384" fmla="*/ 4399627 h 5666105"/>
              <a:gd name="connsiteX385" fmla="*/ 3051286 w 4642962"/>
              <a:gd name="connsiteY385" fmla="*/ 4419628 h 5666105"/>
              <a:gd name="connsiteX386" fmla="*/ 3030332 w 4642962"/>
              <a:gd name="connsiteY386" fmla="*/ 4456777 h 5666105"/>
              <a:gd name="connsiteX387" fmla="*/ 3000273 w 4642962"/>
              <a:gd name="connsiteY387" fmla="*/ 4512902 h 5666105"/>
              <a:gd name="connsiteX388" fmla="*/ 2969588 w 4642962"/>
              <a:gd name="connsiteY388" fmla="*/ 4577501 h 5666105"/>
              <a:gd name="connsiteX389" fmla="*/ 2957114 w 4642962"/>
              <a:gd name="connsiteY389" fmla="*/ 4604148 h 5666105"/>
              <a:gd name="connsiteX390" fmla="*/ 2944641 w 4642962"/>
              <a:gd name="connsiteY390" fmla="*/ 4630793 h 5666105"/>
              <a:gd name="connsiteX391" fmla="*/ 2930424 w 4642962"/>
              <a:gd name="connsiteY391" fmla="*/ 4652602 h 5666105"/>
              <a:gd name="connsiteX392" fmla="*/ 2912837 w 4642962"/>
              <a:gd name="connsiteY392" fmla="*/ 4682081 h 5666105"/>
              <a:gd name="connsiteX393" fmla="*/ 2900737 w 4642962"/>
              <a:gd name="connsiteY393" fmla="*/ 4713164 h 5666105"/>
              <a:gd name="connsiteX394" fmla="*/ 2888635 w 4642962"/>
              <a:gd name="connsiteY394" fmla="*/ 4744248 h 5666105"/>
              <a:gd name="connsiteX395" fmla="*/ 2864940 w 4642962"/>
              <a:gd name="connsiteY395" fmla="*/ 4780594 h 5666105"/>
              <a:gd name="connsiteX396" fmla="*/ 2821781 w 4642962"/>
              <a:gd name="connsiteY396" fmla="*/ 4871839 h 5666105"/>
              <a:gd name="connsiteX397" fmla="*/ 2818920 w 4642962"/>
              <a:gd name="connsiteY397" fmla="*/ 4853689 h 5666105"/>
              <a:gd name="connsiteX398" fmla="*/ 2821542 w 4642962"/>
              <a:gd name="connsiteY398" fmla="*/ 4837144 h 5666105"/>
              <a:gd name="connsiteX399" fmla="*/ 2824164 w 4642962"/>
              <a:gd name="connsiteY399" fmla="*/ 4820598 h 5666105"/>
              <a:gd name="connsiteX400" fmla="*/ 2815625 w 4642962"/>
              <a:gd name="connsiteY400" fmla="*/ 4822426 h 5666105"/>
              <a:gd name="connsiteX401" fmla="*/ 2794359 w 4642962"/>
              <a:gd name="connsiteY401" fmla="*/ 4863812 h 5666105"/>
              <a:gd name="connsiteX402" fmla="*/ 2780648 w 4642962"/>
              <a:gd name="connsiteY402" fmla="*/ 4859799 h 5666105"/>
              <a:gd name="connsiteX403" fmla="*/ 2746848 w 4642962"/>
              <a:gd name="connsiteY403" fmla="*/ 4919157 h 5666105"/>
              <a:gd name="connsiteX404" fmla="*/ 2739367 w 4642962"/>
              <a:gd name="connsiteY404" fmla="*/ 4925623 h 5666105"/>
              <a:gd name="connsiteX405" fmla="*/ 2731885 w 4642962"/>
              <a:gd name="connsiteY405" fmla="*/ 4932091 h 5666105"/>
              <a:gd name="connsiteX406" fmla="*/ 2711676 w 4642962"/>
              <a:gd name="connsiteY406" fmla="*/ 4978115 h 5666105"/>
              <a:gd name="connsiteX407" fmla="*/ 2710305 w 4642962"/>
              <a:gd name="connsiteY407" fmla="*/ 4977713 h 5666105"/>
              <a:gd name="connsiteX408" fmla="*/ 2719664 w 4642962"/>
              <a:gd name="connsiteY408" fmla="*/ 4945826 h 5666105"/>
              <a:gd name="connsiteX409" fmla="*/ 2704135 w 4642962"/>
              <a:gd name="connsiteY409" fmla="*/ 4975907 h 5666105"/>
              <a:gd name="connsiteX410" fmla="*/ 2688606 w 4642962"/>
              <a:gd name="connsiteY410" fmla="*/ 5005988 h 5666105"/>
              <a:gd name="connsiteX411" fmla="*/ 2681185 w 4642962"/>
              <a:gd name="connsiteY411" fmla="*/ 5021128 h 5666105"/>
              <a:gd name="connsiteX412" fmla="*/ 2670396 w 4642962"/>
              <a:gd name="connsiteY412" fmla="*/ 5043939 h 5666105"/>
              <a:gd name="connsiteX413" fmla="*/ 2671022 w 4642962"/>
              <a:gd name="connsiteY413" fmla="*/ 5035466 h 5666105"/>
              <a:gd name="connsiteX414" fmla="*/ 2680439 w 4642962"/>
              <a:gd name="connsiteY414" fmla="*/ 5012254 h 5666105"/>
              <a:gd name="connsiteX415" fmla="*/ 2691229 w 4642962"/>
              <a:gd name="connsiteY415" fmla="*/ 4989442 h 5666105"/>
              <a:gd name="connsiteX416" fmla="*/ 2696967 w 4642962"/>
              <a:gd name="connsiteY416" fmla="*/ 4978136 h 5666105"/>
              <a:gd name="connsiteX417" fmla="*/ 2702704 w 4642962"/>
              <a:gd name="connsiteY417" fmla="*/ 4966832 h 5666105"/>
              <a:gd name="connsiteX418" fmla="*/ 2720603 w 4642962"/>
              <a:gd name="connsiteY418" fmla="*/ 4933116 h 5666105"/>
              <a:gd name="connsiteX419" fmla="*/ 2718799 w 4642962"/>
              <a:gd name="connsiteY419" fmla="*/ 4919603 h 5666105"/>
              <a:gd name="connsiteX420" fmla="*/ 2718367 w 4642962"/>
              <a:gd name="connsiteY420" fmla="*/ 4906493 h 5666105"/>
              <a:gd name="connsiteX421" fmla="*/ 2724045 w 4642962"/>
              <a:gd name="connsiteY421" fmla="*/ 4886514 h 5666105"/>
              <a:gd name="connsiteX422" fmla="*/ 2750869 w 4642962"/>
              <a:gd name="connsiteY422" fmla="*/ 4807800 h 5666105"/>
              <a:gd name="connsiteX423" fmla="*/ 2785175 w 4642962"/>
              <a:gd name="connsiteY423" fmla="*/ 4722621 h 5666105"/>
              <a:gd name="connsiteX424" fmla="*/ 2803014 w 4642962"/>
              <a:gd name="connsiteY424" fmla="*/ 4680232 h 5666105"/>
              <a:gd name="connsiteX425" fmla="*/ 2820853 w 4642962"/>
              <a:gd name="connsiteY425" fmla="*/ 4637844 h 5666105"/>
              <a:gd name="connsiteX426" fmla="*/ 2802521 w 4642962"/>
              <a:gd name="connsiteY426" fmla="*/ 4658447 h 5666105"/>
              <a:gd name="connsiteX427" fmla="*/ 2819987 w 4642962"/>
              <a:gd name="connsiteY427" fmla="*/ 4611621 h 5666105"/>
              <a:gd name="connsiteX428" fmla="*/ 2837453 w 4642962"/>
              <a:gd name="connsiteY428" fmla="*/ 4564793 h 5666105"/>
              <a:gd name="connsiteX429" fmla="*/ 2861656 w 4642962"/>
              <a:gd name="connsiteY429" fmla="*/ 4502626 h 5666105"/>
              <a:gd name="connsiteX430" fmla="*/ 2890596 w 4642962"/>
              <a:gd name="connsiteY430" fmla="*/ 4433189 h 5666105"/>
              <a:gd name="connsiteX431" fmla="*/ 2898924 w 4642962"/>
              <a:gd name="connsiteY431" fmla="*/ 4412904 h 5666105"/>
              <a:gd name="connsiteX432" fmla="*/ 2887063 w 4642962"/>
              <a:gd name="connsiteY432" fmla="*/ 4422327 h 5666105"/>
              <a:gd name="connsiteX433" fmla="*/ 2860854 w 4642962"/>
              <a:gd name="connsiteY433" fmla="*/ 4486254 h 5666105"/>
              <a:gd name="connsiteX434" fmla="*/ 2851803 w 4642962"/>
              <a:gd name="connsiteY434" fmla="*/ 4512649 h 5666105"/>
              <a:gd name="connsiteX435" fmla="*/ 2842752 w 4642962"/>
              <a:gd name="connsiteY435" fmla="*/ 4539042 h 5666105"/>
              <a:gd name="connsiteX436" fmla="*/ 2796913 w 4642962"/>
              <a:gd name="connsiteY436" fmla="*/ 4560101 h 5666105"/>
              <a:gd name="connsiteX437" fmla="*/ 2750602 w 4642962"/>
              <a:gd name="connsiteY437" fmla="*/ 4588789 h 5666105"/>
              <a:gd name="connsiteX438" fmla="*/ 2763530 w 4642962"/>
              <a:gd name="connsiteY438" fmla="*/ 4619909 h 5666105"/>
              <a:gd name="connsiteX439" fmla="*/ 2776462 w 4642962"/>
              <a:gd name="connsiteY439" fmla="*/ 4651030 h 5666105"/>
              <a:gd name="connsiteX440" fmla="*/ 2700062 w 4642962"/>
              <a:gd name="connsiteY440" fmla="*/ 4686129 h 5666105"/>
              <a:gd name="connsiteX441" fmla="*/ 2664800 w 4642962"/>
              <a:gd name="connsiteY441" fmla="*/ 4776449 h 5666105"/>
              <a:gd name="connsiteX442" fmla="*/ 2562070 w 4642962"/>
              <a:gd name="connsiteY442" fmla="*/ 4756935 h 5666105"/>
              <a:gd name="connsiteX443" fmla="*/ 2518582 w 4642962"/>
              <a:gd name="connsiteY443" fmla="*/ 4739854 h 5666105"/>
              <a:gd name="connsiteX444" fmla="*/ 2475092 w 4642962"/>
              <a:gd name="connsiteY444" fmla="*/ 4722772 h 5666105"/>
              <a:gd name="connsiteX445" fmla="*/ 2400806 w 4642962"/>
              <a:gd name="connsiteY445" fmla="*/ 4723543 h 5666105"/>
              <a:gd name="connsiteX446" fmla="*/ 2368602 w 4642962"/>
              <a:gd name="connsiteY446" fmla="*/ 4764282 h 5666105"/>
              <a:gd name="connsiteX447" fmla="*/ 2290613 w 4642962"/>
              <a:gd name="connsiteY447" fmla="*/ 4761078 h 5666105"/>
              <a:gd name="connsiteX448" fmla="*/ 2288527 w 4642962"/>
              <a:gd name="connsiteY448" fmla="*/ 4766338 h 5666105"/>
              <a:gd name="connsiteX449" fmla="*/ 2285813 w 4642962"/>
              <a:gd name="connsiteY449" fmla="*/ 4768981 h 5666105"/>
              <a:gd name="connsiteX450" fmla="*/ 2287010 w 4642962"/>
              <a:gd name="connsiteY450" fmla="*/ 4760930 h 5666105"/>
              <a:gd name="connsiteX451" fmla="*/ 2275545 w 4642962"/>
              <a:gd name="connsiteY451" fmla="*/ 4760459 h 5666105"/>
              <a:gd name="connsiteX452" fmla="*/ 2274542 w 4642962"/>
              <a:gd name="connsiteY452" fmla="*/ 4762837 h 5666105"/>
              <a:gd name="connsiteX453" fmla="*/ 2267548 w 4642962"/>
              <a:gd name="connsiteY453" fmla="*/ 4761087 h 5666105"/>
              <a:gd name="connsiteX454" fmla="*/ 2245807 w 4642962"/>
              <a:gd name="connsiteY454" fmla="*/ 4808805 h 5666105"/>
              <a:gd name="connsiteX455" fmla="*/ 2241428 w 4642962"/>
              <a:gd name="connsiteY455" fmla="*/ 4814354 h 5666105"/>
              <a:gd name="connsiteX456" fmla="*/ 2237050 w 4642962"/>
              <a:gd name="connsiteY456" fmla="*/ 4819904 h 5666105"/>
              <a:gd name="connsiteX457" fmla="*/ 2223367 w 4642962"/>
              <a:gd name="connsiteY457" fmla="*/ 4856349 h 5666105"/>
              <a:gd name="connsiteX458" fmla="*/ 2222667 w 4642962"/>
              <a:gd name="connsiteY458" fmla="*/ 4856174 h 5666105"/>
              <a:gd name="connsiteX459" fmla="*/ 2229691 w 4642962"/>
              <a:gd name="connsiteY459" fmla="*/ 4831352 h 5666105"/>
              <a:gd name="connsiteX460" fmla="*/ 2219521 w 4642962"/>
              <a:gd name="connsiteY460" fmla="*/ 4855386 h 5666105"/>
              <a:gd name="connsiteX461" fmla="*/ 2209349 w 4642962"/>
              <a:gd name="connsiteY461" fmla="*/ 4879420 h 5666105"/>
              <a:gd name="connsiteX462" fmla="*/ 2204438 w 4642962"/>
              <a:gd name="connsiteY462" fmla="*/ 4891481 h 5666105"/>
              <a:gd name="connsiteX463" fmla="*/ 2197247 w 4642962"/>
              <a:gd name="connsiteY463" fmla="*/ 4909615 h 5666105"/>
              <a:gd name="connsiteX464" fmla="*/ 2198129 w 4642962"/>
              <a:gd name="connsiteY464" fmla="*/ 4903191 h 5666105"/>
              <a:gd name="connsiteX465" fmla="*/ 2204621 w 4642962"/>
              <a:gd name="connsiteY465" fmla="*/ 4884882 h 5666105"/>
              <a:gd name="connsiteX466" fmla="*/ 2211812 w 4642962"/>
              <a:gd name="connsiteY466" fmla="*/ 4866746 h 5666105"/>
              <a:gd name="connsiteX467" fmla="*/ 2215583 w 4642962"/>
              <a:gd name="connsiteY467" fmla="*/ 4857722 h 5666105"/>
              <a:gd name="connsiteX468" fmla="*/ 2219353 w 4642962"/>
              <a:gd name="connsiteY468" fmla="*/ 4848699 h 5666105"/>
              <a:gd name="connsiteX469" fmla="*/ 2231016 w 4642962"/>
              <a:gd name="connsiteY469" fmla="*/ 4821715 h 5666105"/>
              <a:gd name="connsiteX470" fmla="*/ 2230939 w 4642962"/>
              <a:gd name="connsiteY470" fmla="*/ 4811728 h 5666105"/>
              <a:gd name="connsiteX471" fmla="*/ 2231563 w 4642962"/>
              <a:gd name="connsiteY471" fmla="*/ 4801918 h 5666105"/>
              <a:gd name="connsiteX472" fmla="*/ 2235865 w 4642962"/>
              <a:gd name="connsiteY472" fmla="*/ 4786382 h 5666105"/>
              <a:gd name="connsiteX473" fmla="*/ 2244391 w 4642962"/>
              <a:gd name="connsiteY473" fmla="*/ 4759179 h 5666105"/>
              <a:gd name="connsiteX474" fmla="*/ 2220501 w 4642962"/>
              <a:gd name="connsiteY474" fmla="*/ 4758198 h 5666105"/>
              <a:gd name="connsiteX475" fmla="*/ 2142691 w 4642962"/>
              <a:gd name="connsiteY475" fmla="*/ 4816180 h 5666105"/>
              <a:gd name="connsiteX476" fmla="*/ 2097791 w 4642962"/>
              <a:gd name="connsiteY476" fmla="*/ 4821983 h 5666105"/>
              <a:gd name="connsiteX477" fmla="*/ 2052891 w 4642962"/>
              <a:gd name="connsiteY477" fmla="*/ 4827787 h 5666105"/>
              <a:gd name="connsiteX478" fmla="*/ 2050070 w 4642962"/>
              <a:gd name="connsiteY478" fmla="*/ 4873556 h 5666105"/>
              <a:gd name="connsiteX479" fmla="*/ 2035260 w 4642962"/>
              <a:gd name="connsiteY479" fmla="*/ 4872947 h 5666105"/>
              <a:gd name="connsiteX480" fmla="*/ 1992713 w 4642962"/>
              <a:gd name="connsiteY480" fmla="*/ 4840609 h 5666105"/>
              <a:gd name="connsiteX481" fmla="*/ 1968617 w 4642962"/>
              <a:gd name="connsiteY481" fmla="*/ 4870210 h 5666105"/>
              <a:gd name="connsiteX482" fmla="*/ 1944521 w 4642962"/>
              <a:gd name="connsiteY482" fmla="*/ 4899810 h 5666105"/>
              <a:gd name="connsiteX483" fmla="*/ 1936175 w 4642962"/>
              <a:gd name="connsiteY483" fmla="*/ 4914761 h 5666105"/>
              <a:gd name="connsiteX484" fmla="*/ 1927361 w 4642962"/>
              <a:gd name="connsiteY484" fmla="*/ 4937341 h 5666105"/>
              <a:gd name="connsiteX485" fmla="*/ 1898213 w 4642962"/>
              <a:gd name="connsiteY485" fmla="*/ 4928496 h 5666105"/>
              <a:gd name="connsiteX486" fmla="*/ 1892216 w 4642962"/>
              <a:gd name="connsiteY486" fmla="*/ 4905308 h 5666105"/>
              <a:gd name="connsiteX487" fmla="*/ 1901032 w 4642962"/>
              <a:gd name="connsiteY487" fmla="*/ 4882728 h 5666105"/>
              <a:gd name="connsiteX488" fmla="*/ 1909141 w 4642962"/>
              <a:gd name="connsiteY488" fmla="*/ 4871589 h 5666105"/>
              <a:gd name="connsiteX489" fmla="*/ 1917252 w 4642962"/>
              <a:gd name="connsiteY489" fmla="*/ 4860452 h 5666105"/>
              <a:gd name="connsiteX490" fmla="*/ 1948987 w 4642962"/>
              <a:gd name="connsiteY490" fmla="*/ 4827342 h 5666105"/>
              <a:gd name="connsiteX491" fmla="*/ 1875641 w 4642962"/>
              <a:gd name="connsiteY491" fmla="*/ 4812857 h 5666105"/>
              <a:gd name="connsiteX492" fmla="*/ 1817105 w 4642962"/>
              <a:gd name="connsiteY492" fmla="*/ 4798983 h 5666105"/>
              <a:gd name="connsiteX493" fmla="*/ 1788662 w 4642962"/>
              <a:gd name="connsiteY493" fmla="*/ 4778695 h 5666105"/>
              <a:gd name="connsiteX494" fmla="*/ 1719313 w 4642962"/>
              <a:gd name="connsiteY494" fmla="*/ 4699372 h 5666105"/>
              <a:gd name="connsiteX495" fmla="*/ 1692161 w 4642962"/>
              <a:gd name="connsiteY495" fmla="*/ 4658108 h 5666105"/>
              <a:gd name="connsiteX496" fmla="*/ 1694505 w 4642962"/>
              <a:gd name="connsiteY496" fmla="*/ 4620064 h 5666105"/>
              <a:gd name="connsiteX497" fmla="*/ 1597143 w 4642962"/>
              <a:gd name="connsiteY497" fmla="*/ 4620064 h 5666105"/>
              <a:gd name="connsiteX498" fmla="*/ 1522999 w 4642962"/>
              <a:gd name="connsiteY498" fmla="*/ 4681165 h 5666105"/>
              <a:gd name="connsiteX499" fmla="*/ 1504019 w 4642962"/>
              <a:gd name="connsiteY499" fmla="*/ 4684424 h 5666105"/>
              <a:gd name="connsiteX500" fmla="*/ 1512807 w 4642962"/>
              <a:gd name="connsiteY500" fmla="*/ 4730004 h 5666105"/>
              <a:gd name="connsiteX501" fmla="*/ 1529531 w 4642962"/>
              <a:gd name="connsiteY501" fmla="*/ 4797931 h 5666105"/>
              <a:gd name="connsiteX502" fmla="*/ 1536585 w 4642962"/>
              <a:gd name="connsiteY502" fmla="*/ 4825872 h 5666105"/>
              <a:gd name="connsiteX503" fmla="*/ 1543638 w 4642962"/>
              <a:gd name="connsiteY503" fmla="*/ 4853809 h 5666105"/>
              <a:gd name="connsiteX504" fmla="*/ 1546033 w 4642962"/>
              <a:gd name="connsiteY504" fmla="*/ 4878437 h 5666105"/>
              <a:gd name="connsiteX505" fmla="*/ 1550645 w 4642962"/>
              <a:gd name="connsiteY505" fmla="*/ 4911010 h 5666105"/>
              <a:gd name="connsiteX506" fmla="*/ 1560938 w 4642962"/>
              <a:gd name="connsiteY506" fmla="*/ 4942524 h 5666105"/>
              <a:gd name="connsiteX507" fmla="*/ 1571231 w 4642962"/>
              <a:gd name="connsiteY507" fmla="*/ 4974040 h 5666105"/>
              <a:gd name="connsiteX508" fmla="*/ 1575222 w 4642962"/>
              <a:gd name="connsiteY508" fmla="*/ 5015085 h 5666105"/>
              <a:gd name="connsiteX509" fmla="*/ 1598999 w 4642962"/>
              <a:gd name="connsiteY509" fmla="*/ 5110952 h 5666105"/>
              <a:gd name="connsiteX510" fmla="*/ 1596914 w 4642962"/>
              <a:gd name="connsiteY510" fmla="*/ 5115519 h 5666105"/>
              <a:gd name="connsiteX511" fmla="*/ 1593027 w 4642962"/>
              <a:gd name="connsiteY511" fmla="*/ 5109636 h 5666105"/>
              <a:gd name="connsiteX512" fmla="*/ 1612200 w 4642962"/>
              <a:gd name="connsiteY512" fmla="*/ 5168472 h 5666105"/>
              <a:gd name="connsiteX513" fmla="*/ 1596813 w 4642962"/>
              <a:gd name="connsiteY513" fmla="*/ 5155165 h 5666105"/>
              <a:gd name="connsiteX514" fmla="*/ 1587020 w 4642962"/>
              <a:gd name="connsiteY514" fmla="*/ 5140524 h 5666105"/>
              <a:gd name="connsiteX515" fmla="*/ 1577225 w 4642962"/>
              <a:gd name="connsiteY515" fmla="*/ 5125881 h 5666105"/>
              <a:gd name="connsiteX516" fmla="*/ 1571635 w 4642962"/>
              <a:gd name="connsiteY516" fmla="*/ 5131459 h 5666105"/>
              <a:gd name="connsiteX517" fmla="*/ 1584238 w 4642962"/>
              <a:gd name="connsiteY517" fmla="*/ 5175145 h 5666105"/>
              <a:gd name="connsiteX518" fmla="*/ 1570257 w 4642962"/>
              <a:gd name="connsiteY518" fmla="*/ 5178481 h 5666105"/>
              <a:gd name="connsiteX519" fmla="*/ 1585665 w 4642962"/>
              <a:gd name="connsiteY519" fmla="*/ 5242720 h 5666105"/>
              <a:gd name="connsiteX520" fmla="*/ 1584271 w 4642962"/>
              <a:gd name="connsiteY520" fmla="*/ 5251542 h 5666105"/>
              <a:gd name="connsiteX521" fmla="*/ 1582876 w 4642962"/>
              <a:gd name="connsiteY521" fmla="*/ 5260366 h 5666105"/>
              <a:gd name="connsiteX522" fmla="*/ 1599675 w 4642962"/>
              <a:gd name="connsiteY522" fmla="*/ 5307294 h 5666105"/>
              <a:gd name="connsiteX523" fmla="*/ 1598278 w 4642962"/>
              <a:gd name="connsiteY523" fmla="*/ 5307628 h 5666105"/>
              <a:gd name="connsiteX524" fmla="*/ 1582884 w 4642962"/>
              <a:gd name="connsiteY524" fmla="*/ 5277343 h 5666105"/>
              <a:gd name="connsiteX525" fmla="*/ 1591986 w 4642962"/>
              <a:gd name="connsiteY525" fmla="*/ 5309129 h 5666105"/>
              <a:gd name="connsiteX526" fmla="*/ 1601089 w 4642962"/>
              <a:gd name="connsiteY526" fmla="*/ 5340916 h 5666105"/>
              <a:gd name="connsiteX527" fmla="*/ 1605989 w 4642962"/>
              <a:gd name="connsiteY527" fmla="*/ 5356725 h 5666105"/>
              <a:gd name="connsiteX528" fmla="*/ 1613689 w 4642962"/>
              <a:gd name="connsiteY528" fmla="*/ 5380355 h 5666105"/>
              <a:gd name="connsiteX529" fmla="*/ 1608093 w 4642962"/>
              <a:gd name="connsiteY529" fmla="*/ 5373201 h 5666105"/>
              <a:gd name="connsiteX530" fmla="*/ 1598996 w 4642962"/>
              <a:gd name="connsiteY530" fmla="*/ 5349905 h 5666105"/>
              <a:gd name="connsiteX531" fmla="*/ 1591294 w 4642962"/>
              <a:gd name="connsiteY531" fmla="*/ 5326273 h 5666105"/>
              <a:gd name="connsiteX532" fmla="*/ 1587794 w 4642962"/>
              <a:gd name="connsiteY532" fmla="*/ 5314374 h 5666105"/>
              <a:gd name="connsiteX533" fmla="*/ 1584294 w 4642962"/>
              <a:gd name="connsiteY533" fmla="*/ 5302476 h 5666105"/>
              <a:gd name="connsiteX534" fmla="*/ 1574490 w 4642962"/>
              <a:gd name="connsiteY534" fmla="*/ 5266611 h 5666105"/>
              <a:gd name="connsiteX535" fmla="*/ 1571250 w 4642962"/>
              <a:gd name="connsiteY535" fmla="*/ 5263697 h 5666105"/>
              <a:gd name="connsiteX536" fmla="*/ 1575197 w 4642962"/>
              <a:gd name="connsiteY536" fmla="*/ 5282537 h 5666105"/>
              <a:gd name="connsiteX537" fmla="*/ 1578923 w 4642962"/>
              <a:gd name="connsiteY537" fmla="*/ 5298558 h 5666105"/>
              <a:gd name="connsiteX538" fmla="*/ 1584868 w 4642962"/>
              <a:gd name="connsiteY538" fmla="*/ 5322524 h 5666105"/>
              <a:gd name="connsiteX539" fmla="*/ 1579810 w 4642962"/>
              <a:gd name="connsiteY539" fmla="*/ 5315108 h 5666105"/>
              <a:gd name="connsiteX540" fmla="*/ 1572445 w 4642962"/>
              <a:gd name="connsiteY540" fmla="*/ 5291407 h 5666105"/>
              <a:gd name="connsiteX541" fmla="*/ 1566500 w 4642962"/>
              <a:gd name="connsiteY541" fmla="*/ 5267439 h 5666105"/>
              <a:gd name="connsiteX542" fmla="*/ 1564337 w 4642962"/>
              <a:gd name="connsiteY542" fmla="*/ 5257480 h 5666105"/>
              <a:gd name="connsiteX543" fmla="*/ 1563300 w 4642962"/>
              <a:gd name="connsiteY543" fmla="*/ 5256547 h 5666105"/>
              <a:gd name="connsiteX544" fmla="*/ 1553507 w 4642962"/>
              <a:gd name="connsiteY544" fmla="*/ 5246150 h 5666105"/>
              <a:gd name="connsiteX545" fmla="*/ 1543712 w 4642962"/>
              <a:gd name="connsiteY545" fmla="*/ 5227264 h 5666105"/>
              <a:gd name="connsiteX546" fmla="*/ 1508722 w 4642962"/>
              <a:gd name="connsiteY546" fmla="*/ 5150717 h 5666105"/>
              <a:gd name="connsiteX547" fmla="*/ 1475129 w 4642962"/>
              <a:gd name="connsiteY547" fmla="*/ 5065349 h 5666105"/>
              <a:gd name="connsiteX548" fmla="*/ 1459030 w 4642962"/>
              <a:gd name="connsiteY548" fmla="*/ 5022499 h 5666105"/>
              <a:gd name="connsiteX549" fmla="*/ 1442932 w 4642962"/>
              <a:gd name="connsiteY549" fmla="*/ 4979648 h 5666105"/>
              <a:gd name="connsiteX550" fmla="*/ 1442943 w 4642962"/>
              <a:gd name="connsiteY550" fmla="*/ 5005114 h 5666105"/>
              <a:gd name="connsiteX551" fmla="*/ 1423348 w 4642962"/>
              <a:gd name="connsiteY551" fmla="*/ 4958853 h 5666105"/>
              <a:gd name="connsiteX552" fmla="*/ 1403753 w 4642962"/>
              <a:gd name="connsiteY552" fmla="*/ 4912590 h 5666105"/>
              <a:gd name="connsiteX553" fmla="*/ 1379079 w 4642962"/>
              <a:gd name="connsiteY553" fmla="*/ 4851970 h 5666105"/>
              <a:gd name="connsiteX554" fmla="*/ 1379197 w 4642962"/>
              <a:gd name="connsiteY554" fmla="*/ 4855441 h 5666105"/>
              <a:gd name="connsiteX555" fmla="*/ 1388647 w 4642962"/>
              <a:gd name="connsiteY555" fmla="*/ 4885022 h 5666105"/>
              <a:gd name="connsiteX556" fmla="*/ 1404753 w 4642962"/>
              <a:gd name="connsiteY556" fmla="*/ 4944850 h 5666105"/>
              <a:gd name="connsiteX557" fmla="*/ 1426455 w 4642962"/>
              <a:gd name="connsiteY557" fmla="*/ 5011833 h 5666105"/>
              <a:gd name="connsiteX558" fmla="*/ 1435555 w 4642962"/>
              <a:gd name="connsiteY558" fmla="*/ 5039376 h 5666105"/>
              <a:gd name="connsiteX559" fmla="*/ 1444655 w 4642962"/>
              <a:gd name="connsiteY559" fmla="*/ 5066916 h 5666105"/>
              <a:gd name="connsiteX560" fmla="*/ 1448861 w 4642962"/>
              <a:gd name="connsiteY560" fmla="*/ 5091382 h 5666105"/>
              <a:gd name="connsiteX561" fmla="*/ 1455866 w 4642962"/>
              <a:gd name="connsiteY561" fmla="*/ 5123669 h 5666105"/>
              <a:gd name="connsiteX562" fmla="*/ 1468464 w 4642962"/>
              <a:gd name="connsiteY562" fmla="*/ 5154620 h 5666105"/>
              <a:gd name="connsiteX563" fmla="*/ 1481061 w 4642962"/>
              <a:gd name="connsiteY563" fmla="*/ 5185573 h 5666105"/>
              <a:gd name="connsiteX564" fmla="*/ 1488070 w 4642962"/>
              <a:gd name="connsiteY564" fmla="*/ 5226348 h 5666105"/>
              <a:gd name="connsiteX565" fmla="*/ 1518872 w 4642962"/>
              <a:gd name="connsiteY565" fmla="*/ 5320872 h 5666105"/>
              <a:gd name="connsiteX566" fmla="*/ 1503485 w 4642962"/>
              <a:gd name="connsiteY566" fmla="*/ 5307565 h 5666105"/>
              <a:gd name="connsiteX567" fmla="*/ 1493692 w 4642962"/>
              <a:gd name="connsiteY567" fmla="*/ 5292924 h 5666105"/>
              <a:gd name="connsiteX568" fmla="*/ 1483897 w 4642962"/>
              <a:gd name="connsiteY568" fmla="*/ 5278281 h 5666105"/>
              <a:gd name="connsiteX569" fmla="*/ 1478307 w 4642962"/>
              <a:gd name="connsiteY569" fmla="*/ 5283859 h 5666105"/>
              <a:gd name="connsiteX570" fmla="*/ 1490910 w 4642962"/>
              <a:gd name="connsiteY570" fmla="*/ 5327545 h 5666105"/>
              <a:gd name="connsiteX571" fmla="*/ 1476929 w 4642962"/>
              <a:gd name="connsiteY571" fmla="*/ 5330881 h 5666105"/>
              <a:gd name="connsiteX572" fmla="*/ 1492337 w 4642962"/>
              <a:gd name="connsiteY572" fmla="*/ 5395120 h 5666105"/>
              <a:gd name="connsiteX573" fmla="*/ 1490943 w 4642962"/>
              <a:gd name="connsiteY573" fmla="*/ 5403942 h 5666105"/>
              <a:gd name="connsiteX574" fmla="*/ 1489548 w 4642962"/>
              <a:gd name="connsiteY574" fmla="*/ 5412766 h 5666105"/>
              <a:gd name="connsiteX575" fmla="*/ 1506347 w 4642962"/>
              <a:gd name="connsiteY575" fmla="*/ 5459694 h 5666105"/>
              <a:gd name="connsiteX576" fmla="*/ 1504950 w 4642962"/>
              <a:gd name="connsiteY576" fmla="*/ 5460028 h 5666105"/>
              <a:gd name="connsiteX577" fmla="*/ 1489556 w 4642962"/>
              <a:gd name="connsiteY577" fmla="*/ 5429743 h 5666105"/>
              <a:gd name="connsiteX578" fmla="*/ 1498658 w 4642962"/>
              <a:gd name="connsiteY578" fmla="*/ 5461529 h 5666105"/>
              <a:gd name="connsiteX579" fmla="*/ 1507761 w 4642962"/>
              <a:gd name="connsiteY579" fmla="*/ 5493316 h 5666105"/>
              <a:gd name="connsiteX580" fmla="*/ 1512661 w 4642962"/>
              <a:gd name="connsiteY580" fmla="*/ 5509125 h 5666105"/>
              <a:gd name="connsiteX581" fmla="*/ 1520361 w 4642962"/>
              <a:gd name="connsiteY581" fmla="*/ 5532755 h 5666105"/>
              <a:gd name="connsiteX582" fmla="*/ 1514765 w 4642962"/>
              <a:gd name="connsiteY582" fmla="*/ 5525601 h 5666105"/>
              <a:gd name="connsiteX583" fmla="*/ 1505668 w 4642962"/>
              <a:gd name="connsiteY583" fmla="*/ 5502305 h 5666105"/>
              <a:gd name="connsiteX584" fmla="*/ 1497966 w 4642962"/>
              <a:gd name="connsiteY584" fmla="*/ 5478673 h 5666105"/>
              <a:gd name="connsiteX585" fmla="*/ 1494466 w 4642962"/>
              <a:gd name="connsiteY585" fmla="*/ 5466774 h 5666105"/>
              <a:gd name="connsiteX586" fmla="*/ 1490965 w 4642962"/>
              <a:gd name="connsiteY586" fmla="*/ 5454876 h 5666105"/>
              <a:gd name="connsiteX587" fmla="*/ 1481162 w 4642962"/>
              <a:gd name="connsiteY587" fmla="*/ 5419011 h 5666105"/>
              <a:gd name="connsiteX588" fmla="*/ 1469971 w 4642962"/>
              <a:gd name="connsiteY588" fmla="*/ 5408947 h 5666105"/>
              <a:gd name="connsiteX589" fmla="*/ 1460179 w 4642962"/>
              <a:gd name="connsiteY589" fmla="*/ 5398550 h 5666105"/>
              <a:gd name="connsiteX590" fmla="*/ 1450384 w 4642962"/>
              <a:gd name="connsiteY590" fmla="*/ 5379664 h 5666105"/>
              <a:gd name="connsiteX591" fmla="*/ 1415394 w 4642962"/>
              <a:gd name="connsiteY591" fmla="*/ 5303117 h 5666105"/>
              <a:gd name="connsiteX592" fmla="*/ 1381801 w 4642962"/>
              <a:gd name="connsiteY592" fmla="*/ 5217749 h 5666105"/>
              <a:gd name="connsiteX593" fmla="*/ 1365702 w 4642962"/>
              <a:gd name="connsiteY593" fmla="*/ 5174899 h 5666105"/>
              <a:gd name="connsiteX594" fmla="*/ 1349604 w 4642962"/>
              <a:gd name="connsiteY594" fmla="*/ 5132048 h 5666105"/>
              <a:gd name="connsiteX595" fmla="*/ 1349615 w 4642962"/>
              <a:gd name="connsiteY595" fmla="*/ 5157514 h 5666105"/>
              <a:gd name="connsiteX596" fmla="*/ 1330020 w 4642962"/>
              <a:gd name="connsiteY596" fmla="*/ 5111253 h 5666105"/>
              <a:gd name="connsiteX597" fmla="*/ 1310424 w 4642962"/>
              <a:gd name="connsiteY597" fmla="*/ 5064990 h 5666105"/>
              <a:gd name="connsiteX598" fmla="*/ 1285230 w 4642962"/>
              <a:gd name="connsiteY598" fmla="*/ 5003086 h 5666105"/>
              <a:gd name="connsiteX599" fmla="*/ 1258632 w 4642962"/>
              <a:gd name="connsiteY599" fmla="*/ 4933028 h 5666105"/>
              <a:gd name="connsiteX600" fmla="*/ 1243139 w 4642962"/>
              <a:gd name="connsiteY600" fmla="*/ 4892872 h 5666105"/>
              <a:gd name="connsiteX601" fmla="*/ 1247210 w 4642962"/>
              <a:gd name="connsiteY601" fmla="*/ 4908353 h 5666105"/>
              <a:gd name="connsiteX602" fmla="*/ 1233229 w 4642962"/>
              <a:gd name="connsiteY602" fmla="*/ 4911689 h 5666105"/>
              <a:gd name="connsiteX603" fmla="*/ 1240937 w 4642962"/>
              <a:gd name="connsiteY603" fmla="*/ 4952298 h 5666105"/>
              <a:gd name="connsiteX604" fmla="*/ 1238850 w 4642962"/>
              <a:gd name="connsiteY604" fmla="*/ 4978264 h 5666105"/>
              <a:gd name="connsiteX605" fmla="*/ 1248655 w 4642962"/>
              <a:gd name="connsiteY605" fmla="*/ 5018372 h 5666105"/>
              <a:gd name="connsiteX606" fmla="*/ 1264761 w 4642962"/>
              <a:gd name="connsiteY606" fmla="*/ 5078200 h 5666105"/>
              <a:gd name="connsiteX607" fmla="*/ 1286463 w 4642962"/>
              <a:gd name="connsiteY607" fmla="*/ 5145183 h 5666105"/>
              <a:gd name="connsiteX608" fmla="*/ 1295563 w 4642962"/>
              <a:gd name="connsiteY608" fmla="*/ 5172726 h 5666105"/>
              <a:gd name="connsiteX609" fmla="*/ 1304663 w 4642962"/>
              <a:gd name="connsiteY609" fmla="*/ 5200266 h 5666105"/>
              <a:gd name="connsiteX610" fmla="*/ 1308869 w 4642962"/>
              <a:gd name="connsiteY610" fmla="*/ 5224732 h 5666105"/>
              <a:gd name="connsiteX611" fmla="*/ 1315874 w 4642962"/>
              <a:gd name="connsiteY611" fmla="*/ 5257019 h 5666105"/>
              <a:gd name="connsiteX612" fmla="*/ 1328472 w 4642962"/>
              <a:gd name="connsiteY612" fmla="*/ 5287970 h 5666105"/>
              <a:gd name="connsiteX613" fmla="*/ 1341070 w 4642962"/>
              <a:gd name="connsiteY613" fmla="*/ 5318923 h 5666105"/>
              <a:gd name="connsiteX614" fmla="*/ 1348078 w 4642962"/>
              <a:gd name="connsiteY614" fmla="*/ 5359698 h 5666105"/>
              <a:gd name="connsiteX615" fmla="*/ 1378880 w 4642962"/>
              <a:gd name="connsiteY615" fmla="*/ 5454222 h 5666105"/>
              <a:gd name="connsiteX616" fmla="*/ 1363493 w 4642962"/>
              <a:gd name="connsiteY616" fmla="*/ 5440915 h 5666105"/>
              <a:gd name="connsiteX617" fmla="*/ 1353700 w 4642962"/>
              <a:gd name="connsiteY617" fmla="*/ 5426274 h 5666105"/>
              <a:gd name="connsiteX618" fmla="*/ 1343905 w 4642962"/>
              <a:gd name="connsiteY618" fmla="*/ 5411631 h 5666105"/>
              <a:gd name="connsiteX619" fmla="*/ 1338315 w 4642962"/>
              <a:gd name="connsiteY619" fmla="*/ 5417209 h 5666105"/>
              <a:gd name="connsiteX620" fmla="*/ 1350918 w 4642962"/>
              <a:gd name="connsiteY620" fmla="*/ 5460895 h 5666105"/>
              <a:gd name="connsiteX621" fmla="*/ 1336937 w 4642962"/>
              <a:gd name="connsiteY621" fmla="*/ 5464231 h 5666105"/>
              <a:gd name="connsiteX622" fmla="*/ 1352345 w 4642962"/>
              <a:gd name="connsiteY622" fmla="*/ 5528470 h 5666105"/>
              <a:gd name="connsiteX623" fmla="*/ 1350951 w 4642962"/>
              <a:gd name="connsiteY623" fmla="*/ 5537292 h 5666105"/>
              <a:gd name="connsiteX624" fmla="*/ 1349556 w 4642962"/>
              <a:gd name="connsiteY624" fmla="*/ 5546116 h 5666105"/>
              <a:gd name="connsiteX625" fmla="*/ 1366356 w 4642962"/>
              <a:gd name="connsiteY625" fmla="*/ 5593044 h 5666105"/>
              <a:gd name="connsiteX626" fmla="*/ 1364958 w 4642962"/>
              <a:gd name="connsiteY626" fmla="*/ 5593378 h 5666105"/>
              <a:gd name="connsiteX627" fmla="*/ 1349563 w 4642962"/>
              <a:gd name="connsiteY627" fmla="*/ 5563093 h 5666105"/>
              <a:gd name="connsiteX628" fmla="*/ 1358666 w 4642962"/>
              <a:gd name="connsiteY628" fmla="*/ 5594879 h 5666105"/>
              <a:gd name="connsiteX629" fmla="*/ 1367769 w 4642962"/>
              <a:gd name="connsiteY629" fmla="*/ 5626666 h 5666105"/>
              <a:gd name="connsiteX630" fmla="*/ 1372669 w 4642962"/>
              <a:gd name="connsiteY630" fmla="*/ 5642475 h 5666105"/>
              <a:gd name="connsiteX631" fmla="*/ 1380369 w 4642962"/>
              <a:gd name="connsiteY631" fmla="*/ 5666105 h 5666105"/>
              <a:gd name="connsiteX632" fmla="*/ 1374773 w 4642962"/>
              <a:gd name="connsiteY632" fmla="*/ 5658951 h 5666105"/>
              <a:gd name="connsiteX633" fmla="*/ 1365675 w 4642962"/>
              <a:gd name="connsiteY633" fmla="*/ 5635655 h 5666105"/>
              <a:gd name="connsiteX634" fmla="*/ 1357974 w 4642962"/>
              <a:gd name="connsiteY634" fmla="*/ 5612023 h 5666105"/>
              <a:gd name="connsiteX635" fmla="*/ 1354474 w 4642962"/>
              <a:gd name="connsiteY635" fmla="*/ 5600124 h 5666105"/>
              <a:gd name="connsiteX636" fmla="*/ 1350973 w 4642962"/>
              <a:gd name="connsiteY636" fmla="*/ 5588226 h 5666105"/>
              <a:gd name="connsiteX637" fmla="*/ 1341170 w 4642962"/>
              <a:gd name="connsiteY637" fmla="*/ 5552361 h 5666105"/>
              <a:gd name="connsiteX638" fmla="*/ 1329979 w 4642962"/>
              <a:gd name="connsiteY638" fmla="*/ 5542297 h 5666105"/>
              <a:gd name="connsiteX639" fmla="*/ 1320187 w 4642962"/>
              <a:gd name="connsiteY639" fmla="*/ 5531900 h 5666105"/>
              <a:gd name="connsiteX640" fmla="*/ 1310391 w 4642962"/>
              <a:gd name="connsiteY640" fmla="*/ 5513014 h 5666105"/>
              <a:gd name="connsiteX641" fmla="*/ 1275403 w 4642962"/>
              <a:gd name="connsiteY641" fmla="*/ 5436467 h 5666105"/>
              <a:gd name="connsiteX642" fmla="*/ 1241809 w 4642962"/>
              <a:gd name="connsiteY642" fmla="*/ 5351099 h 5666105"/>
              <a:gd name="connsiteX643" fmla="*/ 1225710 w 4642962"/>
              <a:gd name="connsiteY643" fmla="*/ 5308249 h 5666105"/>
              <a:gd name="connsiteX644" fmla="*/ 1209613 w 4642962"/>
              <a:gd name="connsiteY644" fmla="*/ 5265398 h 5666105"/>
              <a:gd name="connsiteX645" fmla="*/ 1209623 w 4642962"/>
              <a:gd name="connsiteY645" fmla="*/ 5290864 h 5666105"/>
              <a:gd name="connsiteX646" fmla="*/ 1190028 w 4642962"/>
              <a:gd name="connsiteY646" fmla="*/ 5244603 h 5666105"/>
              <a:gd name="connsiteX647" fmla="*/ 1170432 w 4642962"/>
              <a:gd name="connsiteY647" fmla="*/ 5198340 h 5666105"/>
              <a:gd name="connsiteX648" fmla="*/ 1145237 w 4642962"/>
              <a:gd name="connsiteY648" fmla="*/ 5136436 h 5666105"/>
              <a:gd name="connsiteX649" fmla="*/ 1118640 w 4642962"/>
              <a:gd name="connsiteY649" fmla="*/ 5066378 h 5666105"/>
              <a:gd name="connsiteX650" fmla="*/ 1087145 w 4642962"/>
              <a:gd name="connsiteY650" fmla="*/ 4984752 h 5666105"/>
              <a:gd name="connsiteX651" fmla="*/ 1054247 w 4642962"/>
              <a:gd name="connsiteY651" fmla="*/ 4894974 h 5666105"/>
              <a:gd name="connsiteX652" fmla="*/ 1033948 w 4642962"/>
              <a:gd name="connsiteY652" fmla="*/ 4836146 h 5666105"/>
              <a:gd name="connsiteX653" fmla="*/ 1012246 w 4642962"/>
              <a:gd name="connsiteY653" fmla="*/ 4769163 h 5666105"/>
              <a:gd name="connsiteX654" fmla="*/ 1005249 w 4642962"/>
              <a:gd name="connsiteY654" fmla="*/ 4753855 h 5666105"/>
              <a:gd name="connsiteX655" fmla="*/ 988454 w 4642962"/>
              <a:gd name="connsiteY655" fmla="*/ 4715415 h 5666105"/>
              <a:gd name="connsiteX656" fmla="*/ 971653 w 4642962"/>
              <a:gd name="connsiteY656" fmla="*/ 4668486 h 5666105"/>
              <a:gd name="connsiteX657" fmla="*/ 900252 w 4642962"/>
              <a:gd name="connsiteY657" fmla="*/ 4456307 h 5666105"/>
              <a:gd name="connsiteX658" fmla="*/ 889750 w 4642962"/>
              <a:gd name="connsiteY658" fmla="*/ 4420610 h 5666105"/>
              <a:gd name="connsiteX659" fmla="*/ 879247 w 4642962"/>
              <a:gd name="connsiteY659" fmla="*/ 4384912 h 5666105"/>
              <a:gd name="connsiteX660" fmla="*/ 841445 w 4642962"/>
              <a:gd name="connsiteY660" fmla="*/ 4266591 h 5666105"/>
              <a:gd name="connsiteX661" fmla="*/ 820446 w 4642962"/>
              <a:gd name="connsiteY661" fmla="*/ 4207930 h 5666105"/>
              <a:gd name="connsiteX662" fmla="*/ 799447 w 4642962"/>
              <a:gd name="connsiteY662" fmla="*/ 4149269 h 5666105"/>
              <a:gd name="connsiteX663" fmla="*/ 762347 w 4642962"/>
              <a:gd name="connsiteY663" fmla="*/ 4043514 h 5666105"/>
              <a:gd name="connsiteX664" fmla="*/ 723848 w 4642962"/>
              <a:gd name="connsiteY664" fmla="*/ 3929603 h 5666105"/>
              <a:gd name="connsiteX665" fmla="*/ 715436 w 4642962"/>
              <a:gd name="connsiteY665" fmla="*/ 3880671 h 5666105"/>
              <a:gd name="connsiteX666" fmla="*/ 576837 w 4642962"/>
              <a:gd name="connsiteY666" fmla="*/ 3480778 h 5666105"/>
              <a:gd name="connsiteX667" fmla="*/ 575440 w 4642962"/>
              <a:gd name="connsiteY667" fmla="*/ 3481111 h 5666105"/>
              <a:gd name="connsiteX668" fmla="*/ 569840 w 4642962"/>
              <a:gd name="connsiteY668" fmla="*/ 3465469 h 5666105"/>
              <a:gd name="connsiteX669" fmla="*/ 588053 w 4642962"/>
              <a:gd name="connsiteY669" fmla="*/ 3546019 h 5666105"/>
              <a:gd name="connsiteX670" fmla="*/ 538353 w 4642962"/>
              <a:gd name="connsiteY670" fmla="*/ 3400822 h 5666105"/>
              <a:gd name="connsiteX671" fmla="*/ 488652 w 4642962"/>
              <a:gd name="connsiteY671" fmla="*/ 3255625 h 5666105"/>
              <a:gd name="connsiteX672" fmla="*/ 436854 w 4642962"/>
              <a:gd name="connsiteY672" fmla="*/ 3106685 h 5666105"/>
              <a:gd name="connsiteX673" fmla="*/ 387854 w 4642962"/>
              <a:gd name="connsiteY673" fmla="*/ 2965566 h 5666105"/>
              <a:gd name="connsiteX674" fmla="*/ 316452 w 4642962"/>
              <a:gd name="connsiteY674" fmla="*/ 2753386 h 5666105"/>
              <a:gd name="connsiteX675" fmla="*/ 279354 w 4642962"/>
              <a:gd name="connsiteY675" fmla="*/ 2647630 h 5666105"/>
              <a:gd name="connsiteX676" fmla="*/ 242254 w 4642962"/>
              <a:gd name="connsiteY676" fmla="*/ 2541873 h 5666105"/>
              <a:gd name="connsiteX677" fmla="*/ 232457 w 4642962"/>
              <a:gd name="connsiteY677" fmla="*/ 2518743 h 5666105"/>
              <a:gd name="connsiteX678" fmla="*/ 216362 w 4642962"/>
              <a:gd name="connsiteY678" fmla="*/ 2484380 h 5666105"/>
              <a:gd name="connsiteX679" fmla="*/ 201666 w 4642962"/>
              <a:gd name="connsiteY679" fmla="*/ 2449685 h 5666105"/>
              <a:gd name="connsiteX680" fmla="*/ 183463 w 4642962"/>
              <a:gd name="connsiteY680" fmla="*/ 2390357 h 5666105"/>
              <a:gd name="connsiteX681" fmla="*/ 162460 w 4642962"/>
              <a:gd name="connsiteY681" fmla="*/ 2323207 h 5666105"/>
              <a:gd name="connsiteX682" fmla="*/ 156859 w 4642962"/>
              <a:gd name="connsiteY682" fmla="*/ 2303320 h 5666105"/>
              <a:gd name="connsiteX683" fmla="*/ 151258 w 4642962"/>
              <a:gd name="connsiteY683" fmla="*/ 2283433 h 5666105"/>
              <a:gd name="connsiteX684" fmla="*/ 119760 w 4642962"/>
              <a:gd name="connsiteY684" fmla="*/ 2197564 h 5666105"/>
              <a:gd name="connsiteX685" fmla="*/ 85466 w 4642962"/>
              <a:gd name="connsiteY685" fmla="*/ 2112363 h 5666105"/>
              <a:gd name="connsiteX686" fmla="*/ 78462 w 4642962"/>
              <a:gd name="connsiteY686" fmla="*/ 2080076 h 5666105"/>
              <a:gd name="connsiteX687" fmla="*/ 81251 w 4642962"/>
              <a:gd name="connsiteY687" fmla="*/ 2062431 h 5666105"/>
              <a:gd name="connsiteX688" fmla="*/ 77049 w 4642962"/>
              <a:gd name="connsiteY688" fmla="*/ 2046455 h 5666105"/>
              <a:gd name="connsiteX689" fmla="*/ 94539 w 4642962"/>
              <a:gd name="connsiteY689" fmla="*/ 2076240 h 5666105"/>
              <a:gd name="connsiteX690" fmla="*/ 112031 w 4642962"/>
              <a:gd name="connsiteY690" fmla="*/ 2106024 h 5666105"/>
              <a:gd name="connsiteX691" fmla="*/ 116221 w 4642962"/>
              <a:gd name="connsiteY691" fmla="*/ 2096534 h 5666105"/>
              <a:gd name="connsiteX692" fmla="*/ 74215 w 4642962"/>
              <a:gd name="connsiteY692" fmla="*/ 1962235 h 5666105"/>
              <a:gd name="connsiteX693" fmla="*/ 42017 w 4642962"/>
              <a:gd name="connsiteY693" fmla="*/ 1872289 h 5666105"/>
              <a:gd name="connsiteX694" fmla="*/ 22405 w 4642962"/>
              <a:gd name="connsiteY694" fmla="*/ 1787828 h 5666105"/>
              <a:gd name="connsiteX695" fmla="*/ 18204 w 4642962"/>
              <a:gd name="connsiteY695" fmla="*/ 1771852 h 5666105"/>
              <a:gd name="connsiteX696" fmla="*/ 14003 w 4642962"/>
              <a:gd name="connsiteY696" fmla="*/ 1755876 h 5666105"/>
              <a:gd name="connsiteX697" fmla="*/ 7001 w 4642962"/>
              <a:gd name="connsiteY697" fmla="*/ 1732078 h 5666105"/>
              <a:gd name="connsiteX698" fmla="*/ 0 w 4642962"/>
              <a:gd name="connsiteY698" fmla="*/ 1708280 h 5666105"/>
              <a:gd name="connsiteX699" fmla="*/ 5593 w 4642962"/>
              <a:gd name="connsiteY699" fmla="*/ 1706946 h 5666105"/>
              <a:gd name="connsiteX700" fmla="*/ 27984 w 4642962"/>
              <a:gd name="connsiteY700" fmla="*/ 1752540 h 5666105"/>
              <a:gd name="connsiteX701" fmla="*/ 50375 w 4642962"/>
              <a:gd name="connsiteY701" fmla="*/ 1798134 h 5666105"/>
              <a:gd name="connsiteX702" fmla="*/ 61571 w 4642962"/>
              <a:gd name="connsiteY702" fmla="*/ 1820930 h 5666105"/>
              <a:gd name="connsiteX703" fmla="*/ 81863 w 4642962"/>
              <a:gd name="connsiteY703" fmla="*/ 1862781 h 5666105"/>
              <a:gd name="connsiteX704" fmla="*/ 97951 w 4642962"/>
              <a:gd name="connsiteY704" fmla="*/ 1880166 h 5666105"/>
              <a:gd name="connsiteX705" fmla="*/ 107743 w 4642962"/>
              <a:gd name="connsiteY705" fmla="*/ 1890564 h 5666105"/>
              <a:gd name="connsiteX706" fmla="*/ 121732 w 4642962"/>
              <a:gd name="connsiteY706" fmla="*/ 1908449 h 5666105"/>
              <a:gd name="connsiteX707" fmla="*/ 130134 w 4642962"/>
              <a:gd name="connsiteY707" fmla="*/ 1936157 h 5666105"/>
              <a:gd name="connsiteX708" fmla="*/ 138535 w 4642962"/>
              <a:gd name="connsiteY708" fmla="*/ 1963866 h 5666105"/>
              <a:gd name="connsiteX709" fmla="*/ 142024 w 4642962"/>
              <a:gd name="connsiteY709" fmla="*/ 1950299 h 5666105"/>
              <a:gd name="connsiteX710" fmla="*/ 145515 w 4642962"/>
              <a:gd name="connsiteY710" fmla="*/ 1936731 h 5666105"/>
              <a:gd name="connsiteX711" fmla="*/ 193101 w 4642962"/>
              <a:gd name="connsiteY711" fmla="*/ 2044230 h 5666105"/>
              <a:gd name="connsiteX712" fmla="*/ 215485 w 4642962"/>
              <a:gd name="connsiteY712" fmla="*/ 2072846 h 5666105"/>
              <a:gd name="connsiteX713" fmla="*/ 216879 w 4642962"/>
              <a:gd name="connsiteY713" fmla="*/ 2064024 h 5666105"/>
              <a:gd name="connsiteX714" fmla="*/ 230878 w 4642962"/>
              <a:gd name="connsiteY714" fmla="*/ 2103131 h 5666105"/>
              <a:gd name="connsiteX715" fmla="*/ 237877 w 4642962"/>
              <a:gd name="connsiteY715" fmla="*/ 2118440 h 5666105"/>
              <a:gd name="connsiteX716" fmla="*/ 261656 w 4642962"/>
              <a:gd name="connsiteY716" fmla="*/ 2138235 h 5666105"/>
              <a:gd name="connsiteX717" fmla="*/ 268649 w 4642962"/>
              <a:gd name="connsiteY717" fmla="*/ 2145055 h 5666105"/>
              <a:gd name="connsiteX718" fmla="*/ 274245 w 4642962"/>
              <a:gd name="connsiteY718" fmla="*/ 2152209 h 5666105"/>
              <a:gd name="connsiteX719" fmla="*/ 302229 w 4642962"/>
              <a:gd name="connsiteY719" fmla="*/ 2196468 h 5666105"/>
              <a:gd name="connsiteX720" fmla="*/ 305877 w 4642962"/>
              <a:gd name="connsiteY720" fmla="*/ 2200807 h 5666105"/>
              <a:gd name="connsiteX721" fmla="*/ 302453 w 4642962"/>
              <a:gd name="connsiteY721" fmla="*/ 2189857 h 5666105"/>
              <a:gd name="connsiteX722" fmla="*/ 296851 w 4642962"/>
              <a:gd name="connsiteY722" fmla="*/ 2169970 h 5666105"/>
              <a:gd name="connsiteX723" fmla="*/ 291250 w 4642962"/>
              <a:gd name="connsiteY723" fmla="*/ 2150083 h 5666105"/>
              <a:gd name="connsiteX724" fmla="*/ 259752 w 4642962"/>
              <a:gd name="connsiteY724" fmla="*/ 2064214 h 5666105"/>
              <a:gd name="connsiteX725" fmla="*/ 225459 w 4642962"/>
              <a:gd name="connsiteY725" fmla="*/ 1979013 h 5666105"/>
              <a:gd name="connsiteX726" fmla="*/ 218454 w 4642962"/>
              <a:gd name="connsiteY726" fmla="*/ 1946726 h 5666105"/>
              <a:gd name="connsiteX727" fmla="*/ 221243 w 4642962"/>
              <a:gd name="connsiteY727" fmla="*/ 1929081 h 5666105"/>
              <a:gd name="connsiteX728" fmla="*/ 217041 w 4642962"/>
              <a:gd name="connsiteY728" fmla="*/ 1913105 h 5666105"/>
              <a:gd name="connsiteX729" fmla="*/ 234532 w 4642962"/>
              <a:gd name="connsiteY729" fmla="*/ 1942890 h 5666105"/>
              <a:gd name="connsiteX730" fmla="*/ 252023 w 4642962"/>
              <a:gd name="connsiteY730" fmla="*/ 1972674 h 5666105"/>
              <a:gd name="connsiteX731" fmla="*/ 256213 w 4642962"/>
              <a:gd name="connsiteY731" fmla="*/ 1963184 h 5666105"/>
              <a:gd name="connsiteX732" fmla="*/ 214208 w 4642962"/>
              <a:gd name="connsiteY732" fmla="*/ 1828885 h 5666105"/>
              <a:gd name="connsiteX733" fmla="*/ 182010 w 4642962"/>
              <a:gd name="connsiteY733" fmla="*/ 1738940 h 5666105"/>
              <a:gd name="connsiteX734" fmla="*/ 162397 w 4642962"/>
              <a:gd name="connsiteY734" fmla="*/ 1654478 h 5666105"/>
              <a:gd name="connsiteX735" fmla="*/ 158196 w 4642962"/>
              <a:gd name="connsiteY735" fmla="*/ 1638502 h 5666105"/>
              <a:gd name="connsiteX736" fmla="*/ 153995 w 4642962"/>
              <a:gd name="connsiteY736" fmla="*/ 1622526 h 5666105"/>
              <a:gd name="connsiteX737" fmla="*/ 146993 w 4642962"/>
              <a:gd name="connsiteY737" fmla="*/ 1598728 h 5666105"/>
              <a:gd name="connsiteX738" fmla="*/ 139991 w 4642962"/>
              <a:gd name="connsiteY738" fmla="*/ 1574931 h 5666105"/>
              <a:gd name="connsiteX739" fmla="*/ 145585 w 4642962"/>
              <a:gd name="connsiteY739" fmla="*/ 1573596 h 5666105"/>
              <a:gd name="connsiteX740" fmla="*/ 167976 w 4642962"/>
              <a:gd name="connsiteY740" fmla="*/ 1619190 h 5666105"/>
              <a:gd name="connsiteX741" fmla="*/ 190367 w 4642962"/>
              <a:gd name="connsiteY741" fmla="*/ 1664784 h 5666105"/>
              <a:gd name="connsiteX742" fmla="*/ 201563 w 4642962"/>
              <a:gd name="connsiteY742" fmla="*/ 1687580 h 5666105"/>
              <a:gd name="connsiteX743" fmla="*/ 221855 w 4642962"/>
              <a:gd name="connsiteY743" fmla="*/ 1729431 h 5666105"/>
              <a:gd name="connsiteX744" fmla="*/ 237943 w 4642962"/>
              <a:gd name="connsiteY744" fmla="*/ 1746816 h 5666105"/>
              <a:gd name="connsiteX745" fmla="*/ 247735 w 4642962"/>
              <a:gd name="connsiteY745" fmla="*/ 1757214 h 5666105"/>
              <a:gd name="connsiteX746" fmla="*/ 261725 w 4642962"/>
              <a:gd name="connsiteY746" fmla="*/ 1775100 h 5666105"/>
              <a:gd name="connsiteX747" fmla="*/ 270126 w 4642962"/>
              <a:gd name="connsiteY747" fmla="*/ 1802808 h 5666105"/>
              <a:gd name="connsiteX748" fmla="*/ 278527 w 4642962"/>
              <a:gd name="connsiteY748" fmla="*/ 1830516 h 5666105"/>
              <a:gd name="connsiteX749" fmla="*/ 282018 w 4642962"/>
              <a:gd name="connsiteY749" fmla="*/ 1816949 h 5666105"/>
              <a:gd name="connsiteX750" fmla="*/ 285507 w 4642962"/>
              <a:gd name="connsiteY750" fmla="*/ 1803382 h 5666105"/>
              <a:gd name="connsiteX751" fmla="*/ 333093 w 4642962"/>
              <a:gd name="connsiteY751" fmla="*/ 1910880 h 5666105"/>
              <a:gd name="connsiteX752" fmla="*/ 355477 w 4642962"/>
              <a:gd name="connsiteY752" fmla="*/ 1939496 h 5666105"/>
              <a:gd name="connsiteX753" fmla="*/ 356871 w 4642962"/>
              <a:gd name="connsiteY753" fmla="*/ 1930674 h 5666105"/>
              <a:gd name="connsiteX754" fmla="*/ 370870 w 4642962"/>
              <a:gd name="connsiteY754" fmla="*/ 1969781 h 5666105"/>
              <a:gd name="connsiteX755" fmla="*/ 377869 w 4642962"/>
              <a:gd name="connsiteY755" fmla="*/ 1985090 h 5666105"/>
              <a:gd name="connsiteX756" fmla="*/ 380877 w 4642962"/>
              <a:gd name="connsiteY756" fmla="*/ 1987594 h 5666105"/>
              <a:gd name="connsiteX757" fmla="*/ 353080 w 4642962"/>
              <a:gd name="connsiteY757" fmla="*/ 1911814 h 5666105"/>
              <a:gd name="connsiteX758" fmla="*/ 318787 w 4642962"/>
              <a:gd name="connsiteY758" fmla="*/ 1826613 h 5666105"/>
              <a:gd name="connsiteX759" fmla="*/ 311782 w 4642962"/>
              <a:gd name="connsiteY759" fmla="*/ 1794327 h 5666105"/>
              <a:gd name="connsiteX760" fmla="*/ 314570 w 4642962"/>
              <a:gd name="connsiteY760" fmla="*/ 1776681 h 5666105"/>
              <a:gd name="connsiteX761" fmla="*/ 310369 w 4642962"/>
              <a:gd name="connsiteY761" fmla="*/ 1760706 h 5666105"/>
              <a:gd name="connsiteX762" fmla="*/ 327860 w 4642962"/>
              <a:gd name="connsiteY762" fmla="*/ 1790490 h 5666105"/>
              <a:gd name="connsiteX763" fmla="*/ 345351 w 4642962"/>
              <a:gd name="connsiteY763" fmla="*/ 1820274 h 5666105"/>
              <a:gd name="connsiteX764" fmla="*/ 349541 w 4642962"/>
              <a:gd name="connsiteY764" fmla="*/ 1810784 h 5666105"/>
              <a:gd name="connsiteX765" fmla="*/ 307536 w 4642962"/>
              <a:gd name="connsiteY765" fmla="*/ 1676486 h 5666105"/>
              <a:gd name="connsiteX766" fmla="*/ 275338 w 4642962"/>
              <a:gd name="connsiteY766" fmla="*/ 1586540 h 5666105"/>
              <a:gd name="connsiteX767" fmla="*/ 255725 w 4642962"/>
              <a:gd name="connsiteY767" fmla="*/ 1502079 h 5666105"/>
              <a:gd name="connsiteX768" fmla="*/ 251524 w 4642962"/>
              <a:gd name="connsiteY768" fmla="*/ 1486103 h 5666105"/>
              <a:gd name="connsiteX769" fmla="*/ 247322 w 4642962"/>
              <a:gd name="connsiteY769" fmla="*/ 1470127 h 5666105"/>
              <a:gd name="connsiteX770" fmla="*/ 240321 w 4642962"/>
              <a:gd name="connsiteY770" fmla="*/ 1446328 h 5666105"/>
              <a:gd name="connsiteX771" fmla="*/ 233320 w 4642962"/>
              <a:gd name="connsiteY771" fmla="*/ 1422531 h 5666105"/>
              <a:gd name="connsiteX772" fmla="*/ 238913 w 4642962"/>
              <a:gd name="connsiteY772" fmla="*/ 1421197 h 5666105"/>
              <a:gd name="connsiteX773" fmla="*/ 261304 w 4642962"/>
              <a:gd name="connsiteY773" fmla="*/ 1466790 h 5666105"/>
              <a:gd name="connsiteX774" fmla="*/ 283696 w 4642962"/>
              <a:gd name="connsiteY774" fmla="*/ 1512384 h 5666105"/>
              <a:gd name="connsiteX775" fmla="*/ 294890 w 4642962"/>
              <a:gd name="connsiteY775" fmla="*/ 1535181 h 5666105"/>
              <a:gd name="connsiteX776" fmla="*/ 315183 w 4642962"/>
              <a:gd name="connsiteY776" fmla="*/ 1577031 h 5666105"/>
              <a:gd name="connsiteX777" fmla="*/ 331271 w 4642962"/>
              <a:gd name="connsiteY777" fmla="*/ 1594416 h 5666105"/>
              <a:gd name="connsiteX778" fmla="*/ 341063 w 4642962"/>
              <a:gd name="connsiteY778" fmla="*/ 1604814 h 5666105"/>
              <a:gd name="connsiteX779" fmla="*/ 355052 w 4642962"/>
              <a:gd name="connsiteY779" fmla="*/ 1622700 h 5666105"/>
              <a:gd name="connsiteX780" fmla="*/ 363454 w 4642962"/>
              <a:gd name="connsiteY780" fmla="*/ 1650408 h 5666105"/>
              <a:gd name="connsiteX781" fmla="*/ 371855 w 4642962"/>
              <a:gd name="connsiteY781" fmla="*/ 1678117 h 5666105"/>
              <a:gd name="connsiteX782" fmla="*/ 375346 w 4642962"/>
              <a:gd name="connsiteY782" fmla="*/ 1664549 h 5666105"/>
              <a:gd name="connsiteX783" fmla="*/ 378835 w 4642962"/>
              <a:gd name="connsiteY783" fmla="*/ 1650982 h 5666105"/>
              <a:gd name="connsiteX784" fmla="*/ 426421 w 4642962"/>
              <a:gd name="connsiteY784" fmla="*/ 1758481 h 5666105"/>
              <a:gd name="connsiteX785" fmla="*/ 448805 w 4642962"/>
              <a:gd name="connsiteY785" fmla="*/ 1787096 h 5666105"/>
              <a:gd name="connsiteX786" fmla="*/ 450199 w 4642962"/>
              <a:gd name="connsiteY786" fmla="*/ 1778274 h 5666105"/>
              <a:gd name="connsiteX787" fmla="*/ 464200 w 4642962"/>
              <a:gd name="connsiteY787" fmla="*/ 1817381 h 5666105"/>
              <a:gd name="connsiteX788" fmla="*/ 471197 w 4642962"/>
              <a:gd name="connsiteY788" fmla="*/ 1832690 h 5666105"/>
              <a:gd name="connsiteX789" fmla="*/ 494976 w 4642962"/>
              <a:gd name="connsiteY789" fmla="*/ 1852485 h 5666105"/>
              <a:gd name="connsiteX790" fmla="*/ 501969 w 4642962"/>
              <a:gd name="connsiteY790" fmla="*/ 1859305 h 5666105"/>
              <a:gd name="connsiteX791" fmla="*/ 507565 w 4642962"/>
              <a:gd name="connsiteY791" fmla="*/ 1866459 h 5666105"/>
              <a:gd name="connsiteX792" fmla="*/ 535549 w 4642962"/>
              <a:gd name="connsiteY792" fmla="*/ 1910718 h 5666105"/>
              <a:gd name="connsiteX793" fmla="*/ 559332 w 4642962"/>
              <a:gd name="connsiteY793" fmla="*/ 1939002 h 5666105"/>
              <a:gd name="connsiteX794" fmla="*/ 591515 w 4642962"/>
              <a:gd name="connsiteY794" fmla="*/ 1994993 h 5666105"/>
              <a:gd name="connsiteX795" fmla="*/ 620914 w 4642962"/>
              <a:gd name="connsiteY795" fmla="*/ 2077118 h 5666105"/>
              <a:gd name="connsiteX796" fmla="*/ 683214 w 4642962"/>
              <a:gd name="connsiteY796" fmla="*/ 2261756 h 5666105"/>
              <a:gd name="connsiteX797" fmla="*/ 745513 w 4642962"/>
              <a:gd name="connsiteY797" fmla="*/ 2437904 h 5666105"/>
              <a:gd name="connsiteX798" fmla="*/ 788364 w 4642962"/>
              <a:gd name="connsiteY798" fmla="*/ 2559296 h 5666105"/>
              <a:gd name="connsiteX799" fmla="*/ 737592 w 4642962"/>
              <a:gd name="connsiteY799" fmla="*/ 2362803 h 5666105"/>
              <a:gd name="connsiteX800" fmla="*/ 708357 w 4642962"/>
              <a:gd name="connsiteY800" fmla="*/ 2255415 h 5666105"/>
              <a:gd name="connsiteX801" fmla="*/ 679121 w 4642962"/>
              <a:gd name="connsiteY801" fmla="*/ 2148028 h 5666105"/>
              <a:gd name="connsiteX802" fmla="*/ 671046 w 4642962"/>
              <a:gd name="connsiteY802" fmla="*/ 2124458 h 5666105"/>
              <a:gd name="connsiteX803" fmla="*/ 657514 w 4642962"/>
              <a:gd name="connsiteY803" fmla="*/ 2089367 h 5666105"/>
              <a:gd name="connsiteX804" fmla="*/ 645402 w 4642962"/>
              <a:gd name="connsiteY804" fmla="*/ 2054012 h 5666105"/>
              <a:gd name="connsiteX805" fmla="*/ 631606 w 4642962"/>
              <a:gd name="connsiteY805" fmla="*/ 1993897 h 5666105"/>
              <a:gd name="connsiteX806" fmla="*/ 615591 w 4642962"/>
              <a:gd name="connsiteY806" fmla="*/ 1925837 h 5666105"/>
              <a:gd name="connsiteX807" fmla="*/ 611466 w 4642962"/>
              <a:gd name="connsiteY807" fmla="*/ 1905711 h 5666105"/>
              <a:gd name="connsiteX808" fmla="*/ 607341 w 4642962"/>
              <a:gd name="connsiteY808" fmla="*/ 1885584 h 5666105"/>
              <a:gd name="connsiteX809" fmla="*/ 582230 w 4642962"/>
              <a:gd name="connsiteY809" fmla="*/ 1798324 h 5666105"/>
              <a:gd name="connsiteX810" fmla="*/ 554280 w 4642962"/>
              <a:gd name="connsiteY810" fmla="*/ 1711592 h 5666105"/>
              <a:gd name="connsiteX811" fmla="*/ 549667 w 4642962"/>
              <a:gd name="connsiteY811" fmla="*/ 1679020 h 5666105"/>
              <a:gd name="connsiteX812" fmla="*/ 553752 w 4642962"/>
              <a:gd name="connsiteY812" fmla="*/ 1661543 h 5666105"/>
              <a:gd name="connsiteX813" fmla="*/ 550735 w 4642962"/>
              <a:gd name="connsiteY813" fmla="*/ 1645390 h 5666105"/>
              <a:gd name="connsiteX814" fmla="*/ 565998 w 4642962"/>
              <a:gd name="connsiteY814" fmla="*/ 1675980 h 5666105"/>
              <a:gd name="connsiteX815" fmla="*/ 581263 w 4642962"/>
              <a:gd name="connsiteY815" fmla="*/ 1706570 h 5666105"/>
              <a:gd name="connsiteX816" fmla="*/ 586145 w 4642962"/>
              <a:gd name="connsiteY816" fmla="*/ 1697302 h 5666105"/>
              <a:gd name="connsiteX817" fmla="*/ 554115 w 4642962"/>
              <a:gd name="connsiteY817" fmla="*/ 1561183 h 5666105"/>
              <a:gd name="connsiteX818" fmla="*/ 528606 w 4642962"/>
              <a:gd name="connsiteY818" fmla="*/ 1469818 h 5666105"/>
              <a:gd name="connsiteX819" fmla="*/ 515256 w 4642962"/>
              <a:gd name="connsiteY819" fmla="*/ 1384546 h 5666105"/>
              <a:gd name="connsiteX820" fmla="*/ 512240 w 4642962"/>
              <a:gd name="connsiteY820" fmla="*/ 1368393 h 5666105"/>
              <a:gd name="connsiteX821" fmla="*/ 509224 w 4642962"/>
              <a:gd name="connsiteY821" fmla="*/ 1352239 h 5666105"/>
              <a:gd name="connsiteX822" fmla="*/ 503989 w 4642962"/>
              <a:gd name="connsiteY822" fmla="*/ 1328140 h 5666105"/>
              <a:gd name="connsiteX823" fmla="*/ 498754 w 4642962"/>
              <a:gd name="connsiteY823" fmla="*/ 1304042 h 5666105"/>
              <a:gd name="connsiteX824" fmla="*/ 504435 w 4642962"/>
              <a:gd name="connsiteY824" fmla="*/ 1302984 h 5666105"/>
              <a:gd name="connsiteX825" fmla="*/ 523425 w 4642962"/>
              <a:gd name="connsiteY825" fmla="*/ 1349596 h 5666105"/>
              <a:gd name="connsiteX826" fmla="*/ 542415 w 4642962"/>
              <a:gd name="connsiteY826" fmla="*/ 1396208 h 5666105"/>
              <a:gd name="connsiteX827" fmla="*/ 551910 w 4642962"/>
              <a:gd name="connsiteY827" fmla="*/ 1419513 h 5666105"/>
              <a:gd name="connsiteX828" fmla="*/ 569081 w 4642962"/>
              <a:gd name="connsiteY828" fmla="*/ 1462285 h 5666105"/>
              <a:gd name="connsiteX829" fmla="*/ 583857 w 4642962"/>
              <a:gd name="connsiteY829" fmla="*/ 1480429 h 5666105"/>
              <a:gd name="connsiteX830" fmla="*/ 592865 w 4642962"/>
              <a:gd name="connsiteY830" fmla="*/ 1491289 h 5666105"/>
              <a:gd name="connsiteX831" fmla="*/ 605511 w 4642962"/>
              <a:gd name="connsiteY831" fmla="*/ 1509830 h 5666105"/>
              <a:gd name="connsiteX832" fmla="*/ 611855 w 4642962"/>
              <a:gd name="connsiteY832" fmla="*/ 1537901 h 5666105"/>
              <a:gd name="connsiteX833" fmla="*/ 618198 w 4642962"/>
              <a:gd name="connsiteY833" fmla="*/ 1565972 h 5666105"/>
              <a:gd name="connsiteX834" fmla="*/ 622682 w 4642962"/>
              <a:gd name="connsiteY834" fmla="*/ 1552601 h 5666105"/>
              <a:gd name="connsiteX835" fmla="*/ 627165 w 4642962"/>
              <a:gd name="connsiteY835" fmla="*/ 1539229 h 5666105"/>
              <a:gd name="connsiteX836" fmla="*/ 666741 w 4642962"/>
              <a:gd name="connsiteY836" fmla="*/ 1648872 h 5666105"/>
              <a:gd name="connsiteX837" fmla="*/ 686976 w 4642962"/>
              <a:gd name="connsiteY837" fmla="*/ 1678535 h 5666105"/>
              <a:gd name="connsiteX838" fmla="*/ 689017 w 4642962"/>
              <a:gd name="connsiteY838" fmla="*/ 1669798 h 5666105"/>
              <a:gd name="connsiteX839" fmla="*/ 700108 w 4642962"/>
              <a:gd name="connsiteY839" fmla="*/ 1709522 h 5666105"/>
              <a:gd name="connsiteX840" fmla="*/ 705965 w 4642962"/>
              <a:gd name="connsiteY840" fmla="*/ 1725147 h 5666105"/>
              <a:gd name="connsiteX841" fmla="*/ 728241 w 4642962"/>
              <a:gd name="connsiteY841" fmla="*/ 1746075 h 5666105"/>
              <a:gd name="connsiteX842" fmla="*/ 734720 w 4642962"/>
              <a:gd name="connsiteY842" fmla="*/ 1753226 h 5666105"/>
              <a:gd name="connsiteX843" fmla="*/ 739778 w 4642962"/>
              <a:gd name="connsiteY843" fmla="*/ 1760642 h 5666105"/>
              <a:gd name="connsiteX844" fmla="*/ 764449 w 4642962"/>
              <a:gd name="connsiteY844" fmla="*/ 1806197 h 5666105"/>
              <a:gd name="connsiteX845" fmla="*/ 786103 w 4642962"/>
              <a:gd name="connsiteY845" fmla="*/ 1835597 h 5666105"/>
              <a:gd name="connsiteX846" fmla="*/ 814102 w 4642962"/>
              <a:gd name="connsiteY846" fmla="*/ 1893069 h 5666105"/>
              <a:gd name="connsiteX847" fmla="*/ 837393 w 4642962"/>
              <a:gd name="connsiteY847" fmla="*/ 1976489 h 5666105"/>
              <a:gd name="connsiteX848" fmla="*/ 867968 w 4642962"/>
              <a:gd name="connsiteY848" fmla="*/ 2094420 h 5666105"/>
              <a:gd name="connsiteX849" fmla="*/ 839871 w 4642962"/>
              <a:gd name="connsiteY849" fmla="*/ 1829903 h 5666105"/>
              <a:gd name="connsiteX850" fmla="*/ 838421 w 4642962"/>
              <a:gd name="connsiteY850" fmla="*/ 1830016 h 5666105"/>
              <a:gd name="connsiteX851" fmla="*/ 836526 w 4642962"/>
              <a:gd name="connsiteY851" fmla="*/ 1813793 h 5666105"/>
              <a:gd name="connsiteX852" fmla="*/ 835852 w 4642962"/>
              <a:gd name="connsiteY852" fmla="*/ 1895702 h 5666105"/>
              <a:gd name="connsiteX853" fmla="*/ 820496 w 4642962"/>
              <a:gd name="connsiteY853" fmla="*/ 1745464 h 5666105"/>
              <a:gd name="connsiteX854" fmla="*/ 805139 w 4642962"/>
              <a:gd name="connsiteY854" fmla="*/ 1595225 h 5666105"/>
              <a:gd name="connsiteX855" fmla="*/ 788585 w 4642962"/>
              <a:gd name="connsiteY855" fmla="*/ 1440988 h 5666105"/>
              <a:gd name="connsiteX856" fmla="*/ 772976 w 4642962"/>
              <a:gd name="connsiteY856" fmla="*/ 1294862 h 5666105"/>
              <a:gd name="connsiteX857" fmla="*/ 751740 w 4642962"/>
              <a:gd name="connsiteY857" fmla="*/ 1075504 h 5666105"/>
              <a:gd name="connsiteX858" fmla="*/ 739672 w 4642962"/>
              <a:gd name="connsiteY858" fmla="*/ 965937 h 5666105"/>
              <a:gd name="connsiteX859" fmla="*/ 727604 w 4642962"/>
              <a:gd name="connsiteY859" fmla="*/ 856371 h 5666105"/>
              <a:gd name="connsiteX860" fmla="*/ 723310 w 4642962"/>
              <a:gd name="connsiteY860" fmla="*/ 832149 h 5666105"/>
              <a:gd name="connsiteX861" fmla="*/ 715421 w 4642962"/>
              <a:gd name="connsiteY861" fmla="*/ 795927 h 5666105"/>
              <a:gd name="connsiteX862" fmla="*/ 708983 w 4642962"/>
              <a:gd name="connsiteY862" fmla="*/ 759594 h 5666105"/>
              <a:gd name="connsiteX863" fmla="*/ 704774 w 4642962"/>
              <a:gd name="connsiteY863" fmla="*/ 698529 h 5666105"/>
              <a:gd name="connsiteX864" fmla="*/ 699619 w 4642962"/>
              <a:gd name="connsiteY864" fmla="*/ 629352 h 5666105"/>
              <a:gd name="connsiteX865" fmla="*/ 698700 w 4642962"/>
              <a:gd name="connsiteY865" fmla="*/ 608960 h 5666105"/>
              <a:gd name="connsiteX866" fmla="*/ 697781 w 4642962"/>
              <a:gd name="connsiteY866" fmla="*/ 588567 h 5666105"/>
              <a:gd name="connsiteX867" fmla="*/ 686632 w 4642962"/>
              <a:gd name="connsiteY867" fmla="*/ 499393 h 5666105"/>
              <a:gd name="connsiteX868" fmla="*/ 672583 w 4642962"/>
              <a:gd name="connsiteY868" fmla="*/ 410447 h 5666105"/>
              <a:gd name="connsiteX869" fmla="*/ 673143 w 4642962"/>
              <a:gd name="connsiteY869" fmla="*/ 377660 h 5666105"/>
              <a:gd name="connsiteX870" fmla="*/ 679947 w 4642962"/>
              <a:gd name="connsiteY870" fmla="*/ 360758 h 5666105"/>
              <a:gd name="connsiteX871" fmla="*/ 679502 w 4642962"/>
              <a:gd name="connsiteY871" fmla="*/ 344422 h 5666105"/>
              <a:gd name="connsiteX872" fmla="*/ 689817 w 4642962"/>
              <a:gd name="connsiteY872" fmla="*/ 376362 h 5666105"/>
              <a:gd name="connsiteX873" fmla="*/ 700133 w 4642962"/>
              <a:gd name="connsiteY873" fmla="*/ 408301 h 5666105"/>
              <a:gd name="connsiteX874" fmla="*/ 706435 w 4642962"/>
              <a:gd name="connsiteY874" fmla="*/ 399624 h 5666105"/>
              <a:gd name="connsiteX875" fmla="*/ 696126 w 4642962"/>
              <a:gd name="connsiteY875" fmla="*/ 261271 h 5666105"/>
              <a:gd name="connsiteX876" fmla="*/ 685228 w 4642962"/>
              <a:gd name="connsiteY876" fmla="*/ 167985 h 5666105"/>
              <a:gd name="connsiteX877" fmla="*/ 685426 w 4642962"/>
              <a:gd name="connsiteY877" fmla="*/ 82020 h 5666105"/>
              <a:gd name="connsiteX878" fmla="*/ 684982 w 4642962"/>
              <a:gd name="connsiteY878" fmla="*/ 65684 h 5666105"/>
              <a:gd name="connsiteX879" fmla="*/ 684536 w 4642962"/>
              <a:gd name="connsiteY879" fmla="*/ 49348 h 5666105"/>
              <a:gd name="connsiteX880" fmla="*/ 683143 w 4642962"/>
              <a:gd name="connsiteY880" fmla="*/ 24899 h 5666105"/>
              <a:gd name="connsiteX881" fmla="*/ 681751 w 4642962"/>
              <a:gd name="connsiteY881" fmla="*/ 451 h 566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</a:cxnLst>
            <a:rect l="l" t="t" r="r" b="b"/>
            <a:pathLst>
              <a:path w="4642962" h="5666105">
                <a:moveTo>
                  <a:pt x="687539" y="0"/>
                </a:moveTo>
                <a:lnTo>
                  <a:pt x="687552" y="0"/>
                </a:lnTo>
                <a:lnTo>
                  <a:pt x="699037" y="48218"/>
                </a:lnTo>
                <a:cubicBezTo>
                  <a:pt x="702865" y="64291"/>
                  <a:pt x="706693" y="80364"/>
                  <a:pt x="710522" y="96438"/>
                </a:cubicBezTo>
                <a:cubicBezTo>
                  <a:pt x="713719" y="107103"/>
                  <a:pt x="715634" y="115139"/>
                  <a:pt x="716265" y="120546"/>
                </a:cubicBezTo>
                <a:cubicBezTo>
                  <a:pt x="721358" y="147435"/>
                  <a:pt x="724787" y="162176"/>
                  <a:pt x="726552" y="164767"/>
                </a:cubicBezTo>
                <a:cubicBezTo>
                  <a:pt x="728319" y="167357"/>
                  <a:pt x="732250" y="173873"/>
                  <a:pt x="738347" y="184313"/>
                </a:cubicBezTo>
                <a:cubicBezTo>
                  <a:pt x="740279" y="184162"/>
                  <a:pt x="742687" y="188067"/>
                  <a:pt x="745568" y="196029"/>
                </a:cubicBezTo>
                <a:cubicBezTo>
                  <a:pt x="748449" y="203990"/>
                  <a:pt x="751655" y="210561"/>
                  <a:pt x="755187" y="215744"/>
                </a:cubicBezTo>
                <a:cubicBezTo>
                  <a:pt x="755484" y="226634"/>
                  <a:pt x="756106" y="236135"/>
                  <a:pt x="757054" y="244248"/>
                </a:cubicBezTo>
                <a:cubicBezTo>
                  <a:pt x="758002" y="252360"/>
                  <a:pt x="758624" y="261861"/>
                  <a:pt x="758920" y="272752"/>
                </a:cubicBezTo>
                <a:cubicBezTo>
                  <a:pt x="761189" y="267118"/>
                  <a:pt x="763374" y="262856"/>
                  <a:pt x="765474" y="259963"/>
                </a:cubicBezTo>
                <a:cubicBezTo>
                  <a:pt x="767575" y="257071"/>
                  <a:pt x="769760" y="252809"/>
                  <a:pt x="772028" y="247174"/>
                </a:cubicBezTo>
                <a:cubicBezTo>
                  <a:pt x="776487" y="268656"/>
                  <a:pt x="783810" y="306285"/>
                  <a:pt x="793994" y="360063"/>
                </a:cubicBezTo>
                <a:cubicBezTo>
                  <a:pt x="798753" y="392434"/>
                  <a:pt x="803882" y="402949"/>
                  <a:pt x="809386" y="391606"/>
                </a:cubicBezTo>
                <a:cubicBezTo>
                  <a:pt x="811319" y="391456"/>
                  <a:pt x="812453" y="388640"/>
                  <a:pt x="812787" y="383156"/>
                </a:cubicBezTo>
                <a:lnTo>
                  <a:pt x="817526" y="423715"/>
                </a:lnTo>
                <a:cubicBezTo>
                  <a:pt x="819756" y="434456"/>
                  <a:pt x="820872" y="439825"/>
                  <a:pt x="820872" y="439825"/>
                </a:cubicBezTo>
                <a:cubicBezTo>
                  <a:pt x="829868" y="450039"/>
                  <a:pt x="836133" y="457738"/>
                  <a:pt x="839664" y="462919"/>
                </a:cubicBezTo>
                <a:cubicBezTo>
                  <a:pt x="842229" y="468176"/>
                  <a:pt x="843996" y="470767"/>
                  <a:pt x="844962" y="470692"/>
                </a:cubicBezTo>
                <a:cubicBezTo>
                  <a:pt x="845929" y="470617"/>
                  <a:pt x="847211" y="473246"/>
                  <a:pt x="848809" y="478578"/>
                </a:cubicBezTo>
                <a:cubicBezTo>
                  <a:pt x="855204" y="499909"/>
                  <a:pt x="860965" y="515831"/>
                  <a:pt x="866095" y="526346"/>
                </a:cubicBezTo>
                <a:cubicBezTo>
                  <a:pt x="871225" y="536860"/>
                  <a:pt x="876840" y="547337"/>
                  <a:pt x="882937" y="557777"/>
                </a:cubicBezTo>
                <a:cubicBezTo>
                  <a:pt x="892230" y="578882"/>
                  <a:pt x="898466" y="598860"/>
                  <a:pt x="901644" y="617712"/>
                </a:cubicBezTo>
                <a:cubicBezTo>
                  <a:pt x="904821" y="636565"/>
                  <a:pt x="908138" y="664956"/>
                  <a:pt x="911594" y="702886"/>
                </a:cubicBezTo>
                <a:cubicBezTo>
                  <a:pt x="918208" y="767856"/>
                  <a:pt x="924423" y="831493"/>
                  <a:pt x="930239" y="893797"/>
                </a:cubicBezTo>
                <a:cubicBezTo>
                  <a:pt x="936054" y="956101"/>
                  <a:pt x="942919" y="1016958"/>
                  <a:pt x="950836" y="1076370"/>
                </a:cubicBezTo>
                <a:lnTo>
                  <a:pt x="956032" y="1122689"/>
                </a:lnTo>
                <a:lnTo>
                  <a:pt x="958031" y="1075147"/>
                </a:lnTo>
                <a:cubicBezTo>
                  <a:pt x="958031" y="1064282"/>
                  <a:pt x="958518" y="1057492"/>
                  <a:pt x="959489" y="1054775"/>
                </a:cubicBezTo>
                <a:cubicBezTo>
                  <a:pt x="960459" y="1052058"/>
                  <a:pt x="960945" y="1045269"/>
                  <a:pt x="960945" y="1034404"/>
                </a:cubicBezTo>
                <a:cubicBezTo>
                  <a:pt x="959974" y="1007242"/>
                  <a:pt x="959731" y="977363"/>
                  <a:pt x="960216" y="944768"/>
                </a:cubicBezTo>
                <a:cubicBezTo>
                  <a:pt x="960703" y="912174"/>
                  <a:pt x="959489" y="882296"/>
                  <a:pt x="956575" y="855134"/>
                </a:cubicBezTo>
                <a:cubicBezTo>
                  <a:pt x="952691" y="833404"/>
                  <a:pt x="954148" y="822539"/>
                  <a:pt x="960945" y="822539"/>
                </a:cubicBezTo>
                <a:cubicBezTo>
                  <a:pt x="962888" y="822539"/>
                  <a:pt x="965800" y="817106"/>
                  <a:pt x="969685" y="806241"/>
                </a:cubicBezTo>
                <a:cubicBezTo>
                  <a:pt x="970655" y="800809"/>
                  <a:pt x="971141" y="795377"/>
                  <a:pt x="971141" y="789944"/>
                </a:cubicBezTo>
                <a:cubicBezTo>
                  <a:pt x="973083" y="800809"/>
                  <a:pt x="975268" y="811674"/>
                  <a:pt x="977695" y="822539"/>
                </a:cubicBezTo>
                <a:cubicBezTo>
                  <a:pt x="980123" y="833404"/>
                  <a:pt x="982308" y="844269"/>
                  <a:pt x="984250" y="855134"/>
                </a:cubicBezTo>
                <a:cubicBezTo>
                  <a:pt x="988134" y="865998"/>
                  <a:pt x="990563" y="863282"/>
                  <a:pt x="991534" y="846985"/>
                </a:cubicBezTo>
                <a:cubicBezTo>
                  <a:pt x="996389" y="798093"/>
                  <a:pt x="998330" y="751918"/>
                  <a:pt x="997360" y="708457"/>
                </a:cubicBezTo>
                <a:cubicBezTo>
                  <a:pt x="996389" y="681296"/>
                  <a:pt x="996389" y="650059"/>
                  <a:pt x="997360" y="614749"/>
                </a:cubicBezTo>
                <a:cubicBezTo>
                  <a:pt x="998330" y="579438"/>
                  <a:pt x="1001729" y="550917"/>
                  <a:pt x="1007555" y="529187"/>
                </a:cubicBezTo>
                <a:cubicBezTo>
                  <a:pt x="1008527" y="523755"/>
                  <a:pt x="1009013" y="518323"/>
                  <a:pt x="1009013" y="512890"/>
                </a:cubicBezTo>
                <a:cubicBezTo>
                  <a:pt x="1009013" y="507458"/>
                  <a:pt x="1009498" y="502026"/>
                  <a:pt x="1010469" y="496593"/>
                </a:cubicBezTo>
                <a:cubicBezTo>
                  <a:pt x="1011440" y="485728"/>
                  <a:pt x="1011925" y="477580"/>
                  <a:pt x="1011925" y="472147"/>
                </a:cubicBezTo>
                <a:cubicBezTo>
                  <a:pt x="1011925" y="466715"/>
                  <a:pt x="1012412" y="458566"/>
                  <a:pt x="1013383" y="447702"/>
                </a:cubicBezTo>
                <a:lnTo>
                  <a:pt x="1019208" y="447702"/>
                </a:lnTo>
                <a:cubicBezTo>
                  <a:pt x="1021150" y="463998"/>
                  <a:pt x="1023093" y="480296"/>
                  <a:pt x="1025034" y="496593"/>
                </a:cubicBezTo>
                <a:cubicBezTo>
                  <a:pt x="1026977" y="512890"/>
                  <a:pt x="1028919" y="529187"/>
                  <a:pt x="1030862" y="545485"/>
                </a:cubicBezTo>
                <a:cubicBezTo>
                  <a:pt x="1032803" y="556350"/>
                  <a:pt x="1033774" y="564498"/>
                  <a:pt x="1033774" y="569930"/>
                </a:cubicBezTo>
                <a:cubicBezTo>
                  <a:pt x="1035717" y="597092"/>
                  <a:pt x="1037415" y="612032"/>
                  <a:pt x="1038873" y="614749"/>
                </a:cubicBezTo>
                <a:cubicBezTo>
                  <a:pt x="1040329" y="617464"/>
                  <a:pt x="1043484" y="624255"/>
                  <a:pt x="1048340" y="635120"/>
                </a:cubicBezTo>
                <a:cubicBezTo>
                  <a:pt x="1050282" y="635120"/>
                  <a:pt x="1052224" y="639194"/>
                  <a:pt x="1054167" y="647344"/>
                </a:cubicBezTo>
                <a:cubicBezTo>
                  <a:pt x="1056109" y="655492"/>
                  <a:pt x="1058535" y="662282"/>
                  <a:pt x="1061449" y="667715"/>
                </a:cubicBezTo>
                <a:cubicBezTo>
                  <a:pt x="1060478" y="678579"/>
                  <a:pt x="1059993" y="688086"/>
                  <a:pt x="1059993" y="696235"/>
                </a:cubicBezTo>
                <a:cubicBezTo>
                  <a:pt x="1059993" y="704384"/>
                  <a:pt x="1059507" y="713891"/>
                  <a:pt x="1058535" y="724756"/>
                </a:cubicBezTo>
                <a:cubicBezTo>
                  <a:pt x="1061449" y="719322"/>
                  <a:pt x="1064119" y="715249"/>
                  <a:pt x="1066547" y="712532"/>
                </a:cubicBezTo>
                <a:cubicBezTo>
                  <a:pt x="1068974" y="709816"/>
                  <a:pt x="1071646" y="705742"/>
                  <a:pt x="1074558" y="700309"/>
                </a:cubicBezTo>
                <a:cubicBezTo>
                  <a:pt x="1076501" y="722039"/>
                  <a:pt x="1079414" y="760066"/>
                  <a:pt x="1083298" y="814391"/>
                </a:cubicBezTo>
                <a:cubicBezTo>
                  <a:pt x="1084269" y="846985"/>
                  <a:pt x="1088153" y="857849"/>
                  <a:pt x="1094951" y="846985"/>
                </a:cubicBezTo>
                <a:cubicBezTo>
                  <a:pt x="1096893" y="846985"/>
                  <a:pt x="1098349" y="844269"/>
                  <a:pt x="1099321" y="838836"/>
                </a:cubicBezTo>
                <a:lnTo>
                  <a:pt x="1099321" y="879580"/>
                </a:lnTo>
                <a:cubicBezTo>
                  <a:pt x="1100292" y="890444"/>
                  <a:pt x="1100777" y="895876"/>
                  <a:pt x="1100777" y="895876"/>
                </a:cubicBezTo>
                <a:cubicBezTo>
                  <a:pt x="1108546" y="906741"/>
                  <a:pt x="1113886" y="914891"/>
                  <a:pt x="1116799" y="920323"/>
                </a:cubicBezTo>
                <a:cubicBezTo>
                  <a:pt x="1118741" y="925755"/>
                  <a:pt x="1120198" y="928471"/>
                  <a:pt x="1121169" y="928471"/>
                </a:cubicBezTo>
                <a:cubicBezTo>
                  <a:pt x="1122139" y="928471"/>
                  <a:pt x="1123111" y="931188"/>
                  <a:pt x="1124082" y="936620"/>
                </a:cubicBezTo>
                <a:cubicBezTo>
                  <a:pt x="1127967" y="958350"/>
                  <a:pt x="1131851" y="974646"/>
                  <a:pt x="1135734" y="985512"/>
                </a:cubicBezTo>
                <a:cubicBezTo>
                  <a:pt x="1139619" y="996377"/>
                  <a:pt x="1143988" y="1007242"/>
                  <a:pt x="1148843" y="1018107"/>
                </a:cubicBezTo>
                <a:cubicBezTo>
                  <a:pt x="1155642" y="1039837"/>
                  <a:pt x="1159526" y="1060208"/>
                  <a:pt x="1160497" y="1079222"/>
                </a:cubicBezTo>
                <a:cubicBezTo>
                  <a:pt x="1161468" y="1098235"/>
                  <a:pt x="1161468" y="1126755"/>
                  <a:pt x="1160497" y="1164782"/>
                </a:cubicBezTo>
                <a:lnTo>
                  <a:pt x="1157865" y="1303178"/>
                </a:lnTo>
                <a:lnTo>
                  <a:pt x="1174526" y="1301461"/>
                </a:lnTo>
                <a:cubicBezTo>
                  <a:pt x="1189355" y="1298915"/>
                  <a:pt x="1206655" y="1295096"/>
                  <a:pt x="1226427" y="1290005"/>
                </a:cubicBezTo>
                <a:cubicBezTo>
                  <a:pt x="1236311" y="1284913"/>
                  <a:pt x="1241255" y="1279822"/>
                  <a:pt x="1241255" y="1274729"/>
                </a:cubicBezTo>
                <a:cubicBezTo>
                  <a:pt x="1261027" y="1284913"/>
                  <a:pt x="1283270" y="1295097"/>
                  <a:pt x="1307984" y="1305280"/>
                </a:cubicBezTo>
                <a:cubicBezTo>
                  <a:pt x="1332698" y="1315464"/>
                  <a:pt x="1354941" y="1325648"/>
                  <a:pt x="1374714" y="1335832"/>
                </a:cubicBezTo>
                <a:cubicBezTo>
                  <a:pt x="1414255" y="1346015"/>
                  <a:pt x="1438971" y="1343469"/>
                  <a:pt x="1448855" y="1328193"/>
                </a:cubicBezTo>
                <a:cubicBezTo>
                  <a:pt x="1498286" y="1282367"/>
                  <a:pt x="1518058" y="1239087"/>
                  <a:pt x="1508171" y="1198351"/>
                </a:cubicBezTo>
                <a:cubicBezTo>
                  <a:pt x="1498286" y="1172893"/>
                  <a:pt x="1498286" y="1143614"/>
                  <a:pt x="1508171" y="1110518"/>
                </a:cubicBezTo>
                <a:cubicBezTo>
                  <a:pt x="1518058" y="1077421"/>
                  <a:pt x="1552659" y="1050688"/>
                  <a:pt x="1611971" y="1030320"/>
                </a:cubicBezTo>
                <a:cubicBezTo>
                  <a:pt x="1621859" y="1025229"/>
                  <a:pt x="1626802" y="1020138"/>
                  <a:pt x="1626802" y="1015045"/>
                </a:cubicBezTo>
                <a:cubicBezTo>
                  <a:pt x="1626802" y="1009954"/>
                  <a:pt x="1631743" y="1004863"/>
                  <a:pt x="1641630" y="999770"/>
                </a:cubicBezTo>
                <a:cubicBezTo>
                  <a:pt x="1651515" y="989587"/>
                  <a:pt x="1656459" y="981949"/>
                  <a:pt x="1656459" y="976856"/>
                </a:cubicBezTo>
                <a:cubicBezTo>
                  <a:pt x="1656459" y="971766"/>
                  <a:pt x="1661402" y="964128"/>
                  <a:pt x="1671287" y="953943"/>
                </a:cubicBezTo>
                <a:lnTo>
                  <a:pt x="1730602" y="953943"/>
                </a:lnTo>
                <a:cubicBezTo>
                  <a:pt x="1750375" y="969219"/>
                  <a:pt x="1770146" y="984495"/>
                  <a:pt x="1789915" y="999770"/>
                </a:cubicBezTo>
                <a:cubicBezTo>
                  <a:pt x="1809687" y="1015045"/>
                  <a:pt x="1829460" y="1030320"/>
                  <a:pt x="1849231" y="1045597"/>
                </a:cubicBezTo>
                <a:cubicBezTo>
                  <a:pt x="1869003" y="1055781"/>
                  <a:pt x="1878891" y="1063418"/>
                  <a:pt x="1878891" y="1068509"/>
                </a:cubicBezTo>
                <a:cubicBezTo>
                  <a:pt x="1898660" y="1093968"/>
                  <a:pt x="1915960" y="1107971"/>
                  <a:pt x="1930790" y="1110518"/>
                </a:cubicBezTo>
                <a:cubicBezTo>
                  <a:pt x="1945619" y="1113063"/>
                  <a:pt x="1977747" y="1119429"/>
                  <a:pt x="2027176" y="1129613"/>
                </a:cubicBezTo>
                <a:cubicBezTo>
                  <a:pt x="2046947" y="1129613"/>
                  <a:pt x="2066719" y="1133430"/>
                  <a:pt x="2086491" y="1141069"/>
                </a:cubicBezTo>
                <a:cubicBezTo>
                  <a:pt x="2106263" y="1148707"/>
                  <a:pt x="2130975" y="1155071"/>
                  <a:pt x="2160635" y="1160164"/>
                </a:cubicBezTo>
                <a:cubicBezTo>
                  <a:pt x="2150747" y="1170346"/>
                  <a:pt x="2145806" y="1179257"/>
                  <a:pt x="2145806" y="1186895"/>
                </a:cubicBezTo>
                <a:cubicBezTo>
                  <a:pt x="2145806" y="1194533"/>
                  <a:pt x="2140863" y="1203444"/>
                  <a:pt x="2130975" y="1213627"/>
                </a:cubicBezTo>
                <a:cubicBezTo>
                  <a:pt x="2160635" y="1208535"/>
                  <a:pt x="2187820" y="1204717"/>
                  <a:pt x="2212535" y="1202171"/>
                </a:cubicBezTo>
                <a:cubicBezTo>
                  <a:pt x="2237248" y="1199624"/>
                  <a:pt x="2264435" y="1195806"/>
                  <a:pt x="2294091" y="1190713"/>
                </a:cubicBezTo>
                <a:cubicBezTo>
                  <a:pt x="2303978" y="1200897"/>
                  <a:pt x="2316335" y="1214900"/>
                  <a:pt x="2331164" y="1232722"/>
                </a:cubicBezTo>
                <a:lnTo>
                  <a:pt x="2346958" y="1252478"/>
                </a:lnTo>
                <a:lnTo>
                  <a:pt x="2347633" y="1249434"/>
                </a:lnTo>
                <a:cubicBezTo>
                  <a:pt x="2359544" y="1216785"/>
                  <a:pt x="2395746" y="1191505"/>
                  <a:pt x="2456237" y="1173597"/>
                </a:cubicBezTo>
                <a:cubicBezTo>
                  <a:pt x="2466425" y="1168918"/>
                  <a:pt x="2471676" y="1164036"/>
                  <a:pt x="2471989" y="1158950"/>
                </a:cubicBezTo>
                <a:cubicBezTo>
                  <a:pt x="2472303" y="1153865"/>
                  <a:pt x="2477551" y="1148983"/>
                  <a:pt x="2487739" y="1144302"/>
                </a:cubicBezTo>
                <a:cubicBezTo>
                  <a:pt x="2498237" y="1134537"/>
                  <a:pt x="2503645" y="1127112"/>
                  <a:pt x="2503958" y="1122026"/>
                </a:cubicBezTo>
                <a:cubicBezTo>
                  <a:pt x="2504272" y="1116941"/>
                  <a:pt x="2509679" y="1109516"/>
                  <a:pt x="2520178" y="1099750"/>
                </a:cubicBezTo>
                <a:lnTo>
                  <a:pt x="2579419" y="1102184"/>
                </a:lnTo>
                <a:cubicBezTo>
                  <a:pt x="2598226" y="1118251"/>
                  <a:pt x="2617032" y="1134319"/>
                  <a:pt x="2635838" y="1150386"/>
                </a:cubicBezTo>
                <a:cubicBezTo>
                  <a:pt x="2654644" y="1166453"/>
                  <a:pt x="2673450" y="1182520"/>
                  <a:pt x="2692257" y="1198588"/>
                </a:cubicBezTo>
                <a:cubicBezTo>
                  <a:pt x="2711377" y="1209570"/>
                  <a:pt x="2720782" y="1217604"/>
                  <a:pt x="2720468" y="1222689"/>
                </a:cubicBezTo>
                <a:cubicBezTo>
                  <a:pt x="2738647" y="1248926"/>
                  <a:pt x="2755062" y="1263622"/>
                  <a:pt x="2769718" y="1266773"/>
                </a:cubicBezTo>
                <a:cubicBezTo>
                  <a:pt x="2784371" y="1269923"/>
                  <a:pt x="2816067" y="1277599"/>
                  <a:pt x="2864806" y="1289798"/>
                </a:cubicBezTo>
                <a:cubicBezTo>
                  <a:pt x="2884553" y="1290609"/>
                  <a:pt x="2904065" y="1295233"/>
                  <a:pt x="2923342" y="1303674"/>
                </a:cubicBezTo>
                <a:cubicBezTo>
                  <a:pt x="2942619" y="1312113"/>
                  <a:pt x="2966909" y="1319483"/>
                  <a:pt x="2996216" y="1325786"/>
                </a:cubicBezTo>
                <a:cubicBezTo>
                  <a:pt x="2985715" y="1335550"/>
                  <a:pt x="2980232" y="1344247"/>
                  <a:pt x="2979761" y="1351876"/>
                </a:cubicBezTo>
                <a:cubicBezTo>
                  <a:pt x="2979291" y="1359504"/>
                  <a:pt x="2973806" y="1368200"/>
                  <a:pt x="2963305" y="1377965"/>
                </a:cubicBezTo>
                <a:cubicBezTo>
                  <a:pt x="2993240" y="1374096"/>
                  <a:pt x="3020625" y="1371398"/>
                  <a:pt x="3045466" y="1369869"/>
                </a:cubicBezTo>
                <a:cubicBezTo>
                  <a:pt x="3070304" y="1368340"/>
                  <a:pt x="3097693" y="1365642"/>
                  <a:pt x="3127625" y="1361773"/>
                </a:cubicBezTo>
                <a:cubicBezTo>
                  <a:pt x="3146118" y="1382926"/>
                  <a:pt x="3173546" y="1419740"/>
                  <a:pt x="3209903" y="1472217"/>
                </a:cubicBezTo>
                <a:cubicBezTo>
                  <a:pt x="3217899" y="1503134"/>
                  <a:pt x="3256764" y="1514928"/>
                  <a:pt x="3326505" y="1507596"/>
                </a:cubicBezTo>
                <a:cubicBezTo>
                  <a:pt x="3346252" y="1508407"/>
                  <a:pt x="3361217" y="1506474"/>
                  <a:pt x="3371404" y="1501793"/>
                </a:cubicBezTo>
                <a:lnTo>
                  <a:pt x="3369053" y="1539934"/>
                </a:lnTo>
                <a:cubicBezTo>
                  <a:pt x="3378300" y="1550510"/>
                  <a:pt x="3382925" y="1555798"/>
                  <a:pt x="3382925" y="1555798"/>
                </a:cubicBezTo>
                <a:cubicBezTo>
                  <a:pt x="3461283" y="1569214"/>
                  <a:pt x="3515117" y="1579073"/>
                  <a:pt x="3544422" y="1585375"/>
                </a:cubicBezTo>
                <a:cubicBezTo>
                  <a:pt x="3563856" y="1591271"/>
                  <a:pt x="3578509" y="1594422"/>
                  <a:pt x="3588383" y="1594828"/>
                </a:cubicBezTo>
                <a:cubicBezTo>
                  <a:pt x="3598256" y="1595234"/>
                  <a:pt x="3607973" y="1598182"/>
                  <a:pt x="3617533" y="1603673"/>
                </a:cubicBezTo>
                <a:cubicBezTo>
                  <a:pt x="3655773" y="1625637"/>
                  <a:pt x="3694326" y="1642515"/>
                  <a:pt x="3733193" y="1654308"/>
                </a:cubicBezTo>
                <a:cubicBezTo>
                  <a:pt x="3772060" y="1666102"/>
                  <a:pt x="3815862" y="1678098"/>
                  <a:pt x="3864601" y="1690296"/>
                </a:cubicBezTo>
                <a:cubicBezTo>
                  <a:pt x="3932461" y="1713477"/>
                  <a:pt x="3970779" y="1734170"/>
                  <a:pt x="3979557" y="1752375"/>
                </a:cubicBezTo>
                <a:cubicBezTo>
                  <a:pt x="3988333" y="1770579"/>
                  <a:pt x="3986687" y="1797277"/>
                  <a:pt x="3974622" y="1832469"/>
                </a:cubicBezTo>
                <a:cubicBezTo>
                  <a:pt x="3960986" y="1893088"/>
                  <a:pt x="3944964" y="1952335"/>
                  <a:pt x="3926550" y="2010209"/>
                </a:cubicBezTo>
                <a:cubicBezTo>
                  <a:pt x="3917344" y="2039146"/>
                  <a:pt x="3911242" y="2067892"/>
                  <a:pt x="3908245" y="2096446"/>
                </a:cubicBezTo>
                <a:lnTo>
                  <a:pt x="3908542" y="2174787"/>
                </a:lnTo>
                <a:lnTo>
                  <a:pt x="3953629" y="2073825"/>
                </a:lnTo>
                <a:cubicBezTo>
                  <a:pt x="3968680" y="2040720"/>
                  <a:pt x="3984065" y="2006268"/>
                  <a:pt x="3999782" y="1970472"/>
                </a:cubicBezTo>
                <a:cubicBezTo>
                  <a:pt x="4004273" y="1960244"/>
                  <a:pt x="4007185" y="1952440"/>
                  <a:pt x="4008515" y="1947059"/>
                </a:cubicBezTo>
                <a:cubicBezTo>
                  <a:pt x="4012092" y="1936564"/>
                  <a:pt x="4016002" y="1924723"/>
                  <a:pt x="4020243" y="1911537"/>
                </a:cubicBezTo>
                <a:cubicBezTo>
                  <a:pt x="4024486" y="1898352"/>
                  <a:pt x="4028852" y="1886645"/>
                  <a:pt x="4033344" y="1876418"/>
                </a:cubicBezTo>
                <a:cubicBezTo>
                  <a:pt x="4043239" y="1856230"/>
                  <a:pt x="4052573" y="1837321"/>
                  <a:pt x="4061346" y="1819691"/>
                </a:cubicBezTo>
                <a:cubicBezTo>
                  <a:pt x="4070119" y="1802061"/>
                  <a:pt x="4080575" y="1780596"/>
                  <a:pt x="4092716" y="1755294"/>
                </a:cubicBezTo>
                <a:cubicBezTo>
                  <a:pt x="4097207" y="1745066"/>
                  <a:pt x="4100470" y="1738808"/>
                  <a:pt x="4102508" y="1736518"/>
                </a:cubicBezTo>
                <a:cubicBezTo>
                  <a:pt x="4104545" y="1734229"/>
                  <a:pt x="4107808" y="1727971"/>
                  <a:pt x="4112299" y="1717743"/>
                </a:cubicBezTo>
                <a:cubicBezTo>
                  <a:pt x="4122612" y="1691907"/>
                  <a:pt x="4134732" y="1663715"/>
                  <a:pt x="4148661" y="1633165"/>
                </a:cubicBezTo>
                <a:cubicBezTo>
                  <a:pt x="4162591" y="1602618"/>
                  <a:pt x="4173797" y="1574157"/>
                  <a:pt x="4182281" y="1547786"/>
                </a:cubicBezTo>
                <a:cubicBezTo>
                  <a:pt x="4187607" y="1526260"/>
                  <a:pt x="4193469" y="1516435"/>
                  <a:pt x="4199867" y="1518307"/>
                </a:cubicBezTo>
                <a:cubicBezTo>
                  <a:pt x="4201696" y="1518843"/>
                  <a:pt x="4206683" y="1514531"/>
                  <a:pt x="4214830" y="1505374"/>
                </a:cubicBezTo>
                <a:cubicBezTo>
                  <a:pt x="4217990" y="1500528"/>
                  <a:pt x="4220692" y="1495548"/>
                  <a:pt x="4222938" y="1490434"/>
                </a:cubicBezTo>
                <a:cubicBezTo>
                  <a:pt x="4220275" y="1501197"/>
                  <a:pt x="4217841" y="1512027"/>
                  <a:pt x="4215635" y="1522923"/>
                </a:cubicBezTo>
                <a:cubicBezTo>
                  <a:pt x="4213430" y="1533820"/>
                  <a:pt x="4210995" y="1544649"/>
                  <a:pt x="4208334" y="1555412"/>
                </a:cubicBezTo>
                <a:cubicBezTo>
                  <a:pt x="4207500" y="1566708"/>
                  <a:pt x="4210907" y="1564821"/>
                  <a:pt x="4218557" y="1549747"/>
                </a:cubicBezTo>
                <a:cubicBezTo>
                  <a:pt x="4243336" y="1505061"/>
                  <a:pt x="4264250" y="1462129"/>
                  <a:pt x="4281299" y="1420951"/>
                </a:cubicBezTo>
                <a:cubicBezTo>
                  <a:pt x="4291611" y="1395116"/>
                  <a:pt x="4304522" y="1365711"/>
                  <a:pt x="4320030" y="1332740"/>
                </a:cubicBezTo>
                <a:cubicBezTo>
                  <a:pt x="4335539" y="1299769"/>
                  <a:pt x="4350527" y="1273857"/>
                  <a:pt x="4364993" y="1255007"/>
                </a:cubicBezTo>
                <a:cubicBezTo>
                  <a:pt x="4368153" y="1250161"/>
                  <a:pt x="4370855" y="1245182"/>
                  <a:pt x="4373100" y="1240068"/>
                </a:cubicBezTo>
                <a:cubicBezTo>
                  <a:pt x="4375346" y="1234954"/>
                  <a:pt x="4378048" y="1229975"/>
                  <a:pt x="4381208" y="1225128"/>
                </a:cubicBezTo>
                <a:cubicBezTo>
                  <a:pt x="4386611" y="1215168"/>
                  <a:pt x="4390436" y="1207631"/>
                  <a:pt x="4392683" y="1202517"/>
                </a:cubicBezTo>
                <a:cubicBezTo>
                  <a:pt x="4394928" y="1197404"/>
                  <a:pt x="4398753" y="1189867"/>
                  <a:pt x="4404157" y="1179907"/>
                </a:cubicBezTo>
                <a:lnTo>
                  <a:pt x="4409642" y="1181513"/>
                </a:lnTo>
                <a:cubicBezTo>
                  <a:pt x="4404734" y="1197389"/>
                  <a:pt x="4399827" y="1213265"/>
                  <a:pt x="4394918" y="1229141"/>
                </a:cubicBezTo>
                <a:cubicBezTo>
                  <a:pt x="4390010" y="1245018"/>
                  <a:pt x="4385102" y="1260893"/>
                  <a:pt x="4380195" y="1276771"/>
                </a:cubicBezTo>
                <a:cubicBezTo>
                  <a:pt x="4377532" y="1287533"/>
                  <a:pt x="4375079" y="1295471"/>
                  <a:pt x="4372834" y="1300584"/>
                </a:cubicBezTo>
                <a:cubicBezTo>
                  <a:pt x="4363435" y="1326688"/>
                  <a:pt x="4358859" y="1341220"/>
                  <a:pt x="4359108" y="1344178"/>
                </a:cubicBezTo>
                <a:cubicBezTo>
                  <a:pt x="4359356" y="1347135"/>
                  <a:pt x="4359520" y="1354398"/>
                  <a:pt x="4359600" y="1365964"/>
                </a:cubicBezTo>
                <a:cubicBezTo>
                  <a:pt x="4361429" y="1366499"/>
                  <a:pt x="4361573" y="1370868"/>
                  <a:pt x="4360032" y="1379075"/>
                </a:cubicBezTo>
                <a:cubicBezTo>
                  <a:pt x="4358493" y="1387281"/>
                  <a:pt x="4357971" y="1394341"/>
                  <a:pt x="4358468" y="1400258"/>
                </a:cubicBezTo>
                <a:cubicBezTo>
                  <a:pt x="4353063" y="1410217"/>
                  <a:pt x="4348677" y="1419032"/>
                  <a:pt x="4345309" y="1426704"/>
                </a:cubicBezTo>
                <a:cubicBezTo>
                  <a:pt x="4341941" y="1434374"/>
                  <a:pt x="4337554" y="1443190"/>
                  <a:pt x="4332149" y="1453150"/>
                </a:cubicBezTo>
                <a:cubicBezTo>
                  <a:pt x="4337138" y="1448838"/>
                  <a:pt x="4341335" y="1445739"/>
                  <a:pt x="4344743" y="1443851"/>
                </a:cubicBezTo>
                <a:cubicBezTo>
                  <a:pt x="4348151" y="1441963"/>
                  <a:pt x="4352348" y="1438864"/>
                  <a:pt x="4357337" y="1434552"/>
                </a:cubicBezTo>
                <a:cubicBezTo>
                  <a:pt x="4350183" y="1455543"/>
                  <a:pt x="4337207" y="1492141"/>
                  <a:pt x="4318411" y="1544349"/>
                </a:cubicBezTo>
                <a:cubicBezTo>
                  <a:pt x="4305853" y="1575298"/>
                  <a:pt x="4305018" y="1586596"/>
                  <a:pt x="4315907" y="1578242"/>
                </a:cubicBezTo>
                <a:cubicBezTo>
                  <a:pt x="4317736" y="1578777"/>
                  <a:pt x="4320230" y="1576622"/>
                  <a:pt x="4323389" y="1571776"/>
                </a:cubicBezTo>
                <a:lnTo>
                  <a:pt x="4306549" y="1610129"/>
                </a:lnTo>
                <a:cubicBezTo>
                  <a:pt x="4302972" y="1620624"/>
                  <a:pt x="4301184" y="1625871"/>
                  <a:pt x="4301184" y="1625871"/>
                </a:cubicBezTo>
                <a:cubicBezTo>
                  <a:pt x="4304006" y="1638239"/>
                  <a:pt x="4305665" y="1647382"/>
                  <a:pt x="4306162" y="1653298"/>
                </a:cubicBezTo>
                <a:cubicBezTo>
                  <a:pt x="4305745" y="1658946"/>
                  <a:pt x="4305994" y="1661905"/>
                  <a:pt x="4306908" y="1662172"/>
                </a:cubicBezTo>
                <a:cubicBezTo>
                  <a:pt x="4307821" y="1662440"/>
                  <a:pt x="4307613" y="1665265"/>
                  <a:pt x="4306282" y="1670646"/>
                </a:cubicBezTo>
                <a:lnTo>
                  <a:pt x="4302732" y="1689562"/>
                </a:lnTo>
                <a:lnTo>
                  <a:pt x="4307333" y="1676672"/>
                </a:lnTo>
                <a:cubicBezTo>
                  <a:pt x="4310264" y="1671759"/>
                  <a:pt x="4313328" y="1669770"/>
                  <a:pt x="4316527" y="1670707"/>
                </a:cubicBezTo>
                <a:cubicBezTo>
                  <a:pt x="4318356" y="1671242"/>
                  <a:pt x="4323343" y="1666930"/>
                  <a:pt x="4331490" y="1657773"/>
                </a:cubicBezTo>
                <a:cubicBezTo>
                  <a:pt x="4334650" y="1652927"/>
                  <a:pt x="4337352" y="1647948"/>
                  <a:pt x="4339598" y="1642833"/>
                </a:cubicBezTo>
                <a:cubicBezTo>
                  <a:pt x="4336936" y="1653596"/>
                  <a:pt x="4334501" y="1664426"/>
                  <a:pt x="4332295" y="1675322"/>
                </a:cubicBezTo>
                <a:cubicBezTo>
                  <a:pt x="4330090" y="1686219"/>
                  <a:pt x="4327655" y="1697048"/>
                  <a:pt x="4324994" y="1707811"/>
                </a:cubicBezTo>
                <a:cubicBezTo>
                  <a:pt x="4324160" y="1719108"/>
                  <a:pt x="4327567" y="1717221"/>
                  <a:pt x="4335217" y="1702146"/>
                </a:cubicBezTo>
                <a:cubicBezTo>
                  <a:pt x="4359996" y="1657460"/>
                  <a:pt x="4380910" y="1614529"/>
                  <a:pt x="4397959" y="1573351"/>
                </a:cubicBezTo>
                <a:cubicBezTo>
                  <a:pt x="4408272" y="1547515"/>
                  <a:pt x="4421182" y="1518111"/>
                  <a:pt x="4436690" y="1485139"/>
                </a:cubicBezTo>
                <a:cubicBezTo>
                  <a:pt x="4452199" y="1452168"/>
                  <a:pt x="4467187" y="1426256"/>
                  <a:pt x="4481653" y="1407406"/>
                </a:cubicBezTo>
                <a:cubicBezTo>
                  <a:pt x="4484813" y="1402561"/>
                  <a:pt x="4487515" y="1397581"/>
                  <a:pt x="4489760" y="1392467"/>
                </a:cubicBezTo>
                <a:cubicBezTo>
                  <a:pt x="4492006" y="1387354"/>
                  <a:pt x="4494708" y="1382374"/>
                  <a:pt x="4497868" y="1377528"/>
                </a:cubicBezTo>
                <a:cubicBezTo>
                  <a:pt x="4503271" y="1367567"/>
                  <a:pt x="4507096" y="1360031"/>
                  <a:pt x="4509343" y="1354916"/>
                </a:cubicBezTo>
                <a:cubicBezTo>
                  <a:pt x="4511588" y="1349803"/>
                  <a:pt x="4515413" y="1342267"/>
                  <a:pt x="4520818" y="1332306"/>
                </a:cubicBezTo>
                <a:lnTo>
                  <a:pt x="4526302" y="1333912"/>
                </a:lnTo>
                <a:cubicBezTo>
                  <a:pt x="4521394" y="1349788"/>
                  <a:pt x="4516487" y="1365665"/>
                  <a:pt x="4511578" y="1381541"/>
                </a:cubicBezTo>
                <a:cubicBezTo>
                  <a:pt x="4506670" y="1397417"/>
                  <a:pt x="4501762" y="1413293"/>
                  <a:pt x="4496855" y="1429170"/>
                </a:cubicBezTo>
                <a:cubicBezTo>
                  <a:pt x="4494192" y="1439933"/>
                  <a:pt x="4491739" y="1447871"/>
                  <a:pt x="4489494" y="1452984"/>
                </a:cubicBezTo>
                <a:cubicBezTo>
                  <a:pt x="4480095" y="1479087"/>
                  <a:pt x="4475519" y="1493619"/>
                  <a:pt x="4475768" y="1496578"/>
                </a:cubicBezTo>
                <a:cubicBezTo>
                  <a:pt x="4476016" y="1499535"/>
                  <a:pt x="4476181" y="1506797"/>
                  <a:pt x="4476260" y="1518363"/>
                </a:cubicBezTo>
                <a:cubicBezTo>
                  <a:pt x="4478089" y="1518898"/>
                  <a:pt x="4478233" y="1523268"/>
                  <a:pt x="4476693" y="1531474"/>
                </a:cubicBezTo>
                <a:cubicBezTo>
                  <a:pt x="4475153" y="1539680"/>
                  <a:pt x="4474631" y="1546741"/>
                  <a:pt x="4475128" y="1552658"/>
                </a:cubicBezTo>
                <a:cubicBezTo>
                  <a:pt x="4469724" y="1562617"/>
                  <a:pt x="4465338" y="1571432"/>
                  <a:pt x="4461969" y="1579103"/>
                </a:cubicBezTo>
                <a:cubicBezTo>
                  <a:pt x="4458601" y="1586774"/>
                  <a:pt x="4454214" y="1595589"/>
                  <a:pt x="4448809" y="1605549"/>
                </a:cubicBezTo>
                <a:cubicBezTo>
                  <a:pt x="4453798" y="1601237"/>
                  <a:pt x="4457995" y="1598139"/>
                  <a:pt x="4461404" y="1596250"/>
                </a:cubicBezTo>
                <a:cubicBezTo>
                  <a:pt x="4464811" y="1594362"/>
                  <a:pt x="4469008" y="1591263"/>
                  <a:pt x="4473997" y="1586951"/>
                </a:cubicBezTo>
                <a:cubicBezTo>
                  <a:pt x="4466843" y="1607942"/>
                  <a:pt x="4453868" y="1644540"/>
                  <a:pt x="4435071" y="1696749"/>
                </a:cubicBezTo>
                <a:cubicBezTo>
                  <a:pt x="4422513" y="1727698"/>
                  <a:pt x="4421678" y="1738996"/>
                  <a:pt x="4432567" y="1730641"/>
                </a:cubicBezTo>
                <a:cubicBezTo>
                  <a:pt x="4434396" y="1731176"/>
                  <a:pt x="4436890" y="1729022"/>
                  <a:pt x="4440050" y="1724175"/>
                </a:cubicBezTo>
                <a:lnTo>
                  <a:pt x="4423209" y="1762528"/>
                </a:lnTo>
                <a:cubicBezTo>
                  <a:pt x="4419633" y="1773023"/>
                  <a:pt x="4417844" y="1778270"/>
                  <a:pt x="4417844" y="1778270"/>
                </a:cubicBezTo>
                <a:cubicBezTo>
                  <a:pt x="4420666" y="1790638"/>
                  <a:pt x="4422325" y="1799781"/>
                  <a:pt x="4422822" y="1805697"/>
                </a:cubicBezTo>
                <a:cubicBezTo>
                  <a:pt x="4422405" y="1811346"/>
                  <a:pt x="4422654" y="1814304"/>
                  <a:pt x="4423568" y="1814572"/>
                </a:cubicBezTo>
                <a:cubicBezTo>
                  <a:pt x="4424481" y="1814839"/>
                  <a:pt x="4424273" y="1817664"/>
                  <a:pt x="4422942" y="1823045"/>
                </a:cubicBezTo>
                <a:lnTo>
                  <a:pt x="4419392" y="1841963"/>
                </a:lnTo>
                <a:lnTo>
                  <a:pt x="4423992" y="1829072"/>
                </a:lnTo>
                <a:cubicBezTo>
                  <a:pt x="4426924" y="1824159"/>
                  <a:pt x="4429988" y="1822170"/>
                  <a:pt x="4433187" y="1823107"/>
                </a:cubicBezTo>
                <a:cubicBezTo>
                  <a:pt x="4435016" y="1823642"/>
                  <a:pt x="4440003" y="1819330"/>
                  <a:pt x="4448150" y="1810173"/>
                </a:cubicBezTo>
                <a:cubicBezTo>
                  <a:pt x="4451310" y="1805327"/>
                  <a:pt x="4454012" y="1800348"/>
                  <a:pt x="4456258" y="1795233"/>
                </a:cubicBezTo>
                <a:cubicBezTo>
                  <a:pt x="4453596" y="1805996"/>
                  <a:pt x="4451161" y="1816826"/>
                  <a:pt x="4448955" y="1827722"/>
                </a:cubicBezTo>
                <a:cubicBezTo>
                  <a:pt x="4446750" y="1838619"/>
                  <a:pt x="4444316" y="1849448"/>
                  <a:pt x="4441654" y="1860211"/>
                </a:cubicBezTo>
                <a:cubicBezTo>
                  <a:pt x="4440820" y="1871508"/>
                  <a:pt x="4444227" y="1869621"/>
                  <a:pt x="4451877" y="1854546"/>
                </a:cubicBezTo>
                <a:cubicBezTo>
                  <a:pt x="4476656" y="1809860"/>
                  <a:pt x="4497570" y="1766929"/>
                  <a:pt x="4514619" y="1725751"/>
                </a:cubicBezTo>
                <a:cubicBezTo>
                  <a:pt x="4524932" y="1699915"/>
                  <a:pt x="4537842" y="1670511"/>
                  <a:pt x="4553350" y="1637539"/>
                </a:cubicBezTo>
                <a:cubicBezTo>
                  <a:pt x="4568860" y="1604568"/>
                  <a:pt x="4583847" y="1578656"/>
                  <a:pt x="4598313" y="1559806"/>
                </a:cubicBezTo>
                <a:cubicBezTo>
                  <a:pt x="4601473" y="1554961"/>
                  <a:pt x="4604175" y="1549981"/>
                  <a:pt x="4606420" y="1544867"/>
                </a:cubicBezTo>
                <a:cubicBezTo>
                  <a:pt x="4608666" y="1539754"/>
                  <a:pt x="4611368" y="1534774"/>
                  <a:pt x="4614528" y="1529927"/>
                </a:cubicBezTo>
                <a:cubicBezTo>
                  <a:pt x="4619932" y="1519967"/>
                  <a:pt x="4623757" y="1512431"/>
                  <a:pt x="4626003" y="1507316"/>
                </a:cubicBezTo>
                <a:cubicBezTo>
                  <a:pt x="4628248" y="1502203"/>
                  <a:pt x="4632073" y="1494666"/>
                  <a:pt x="4637478" y="1484706"/>
                </a:cubicBezTo>
                <a:lnTo>
                  <a:pt x="4642962" y="1486312"/>
                </a:lnTo>
                <a:cubicBezTo>
                  <a:pt x="4638055" y="1502188"/>
                  <a:pt x="4633147" y="1518065"/>
                  <a:pt x="4628238" y="1533941"/>
                </a:cubicBezTo>
                <a:cubicBezTo>
                  <a:pt x="4623330" y="1549817"/>
                  <a:pt x="4618423" y="1565693"/>
                  <a:pt x="4613515" y="1581570"/>
                </a:cubicBezTo>
                <a:cubicBezTo>
                  <a:pt x="4610852" y="1592332"/>
                  <a:pt x="4608399" y="1600270"/>
                  <a:pt x="4606154" y="1605384"/>
                </a:cubicBezTo>
                <a:cubicBezTo>
                  <a:pt x="4596755" y="1631487"/>
                  <a:pt x="4592179" y="1646019"/>
                  <a:pt x="4592428" y="1648977"/>
                </a:cubicBezTo>
                <a:cubicBezTo>
                  <a:pt x="4592677" y="1651935"/>
                  <a:pt x="4592841" y="1659197"/>
                  <a:pt x="4592920" y="1670763"/>
                </a:cubicBezTo>
                <a:cubicBezTo>
                  <a:pt x="4594749" y="1671298"/>
                  <a:pt x="4594893" y="1675668"/>
                  <a:pt x="4593353" y="1683874"/>
                </a:cubicBezTo>
                <a:cubicBezTo>
                  <a:pt x="4591813" y="1692080"/>
                  <a:pt x="4591291" y="1699141"/>
                  <a:pt x="4591789" y="1705058"/>
                </a:cubicBezTo>
                <a:cubicBezTo>
                  <a:pt x="4586384" y="1715017"/>
                  <a:pt x="4581998" y="1723832"/>
                  <a:pt x="4578630" y="1731503"/>
                </a:cubicBezTo>
                <a:cubicBezTo>
                  <a:pt x="4575261" y="1739174"/>
                  <a:pt x="4570874" y="1747989"/>
                  <a:pt x="4565469" y="1757949"/>
                </a:cubicBezTo>
                <a:cubicBezTo>
                  <a:pt x="4570458" y="1753637"/>
                  <a:pt x="4574655" y="1750538"/>
                  <a:pt x="4578064" y="1748650"/>
                </a:cubicBezTo>
                <a:cubicBezTo>
                  <a:pt x="4581471" y="1746762"/>
                  <a:pt x="4585668" y="1743663"/>
                  <a:pt x="4590657" y="1739351"/>
                </a:cubicBezTo>
                <a:cubicBezTo>
                  <a:pt x="4583503" y="1760342"/>
                  <a:pt x="4570528" y="1796940"/>
                  <a:pt x="4551731" y="1849149"/>
                </a:cubicBezTo>
                <a:cubicBezTo>
                  <a:pt x="4539173" y="1880098"/>
                  <a:pt x="4538338" y="1891396"/>
                  <a:pt x="4549228" y="1883041"/>
                </a:cubicBezTo>
                <a:cubicBezTo>
                  <a:pt x="4551056" y="1883576"/>
                  <a:pt x="4553550" y="1881422"/>
                  <a:pt x="4556710" y="1876575"/>
                </a:cubicBezTo>
                <a:lnTo>
                  <a:pt x="4539869" y="1914928"/>
                </a:lnTo>
                <a:cubicBezTo>
                  <a:pt x="4536293" y="1925423"/>
                  <a:pt x="4534504" y="1930670"/>
                  <a:pt x="4534504" y="1930670"/>
                </a:cubicBezTo>
                <a:cubicBezTo>
                  <a:pt x="4537326" y="1943038"/>
                  <a:pt x="4538985" y="1952181"/>
                  <a:pt x="4539482" y="1958097"/>
                </a:cubicBezTo>
                <a:cubicBezTo>
                  <a:pt x="4539066" y="1963746"/>
                  <a:pt x="4539314" y="1966704"/>
                  <a:pt x="4540228" y="1966972"/>
                </a:cubicBezTo>
                <a:cubicBezTo>
                  <a:pt x="4541142" y="1967239"/>
                  <a:pt x="4540933" y="1970064"/>
                  <a:pt x="4539602" y="1975445"/>
                </a:cubicBezTo>
                <a:cubicBezTo>
                  <a:pt x="4534277" y="1996970"/>
                  <a:pt x="4531198" y="2013381"/>
                  <a:pt x="4530364" y="2024679"/>
                </a:cubicBezTo>
                <a:cubicBezTo>
                  <a:pt x="4529529" y="2035977"/>
                  <a:pt x="4529151" y="2047409"/>
                  <a:pt x="4529231" y="2058974"/>
                </a:cubicBezTo>
                <a:cubicBezTo>
                  <a:pt x="4526648" y="2081302"/>
                  <a:pt x="4521884" y="2101549"/>
                  <a:pt x="4514940" y="2119715"/>
                </a:cubicBezTo>
                <a:cubicBezTo>
                  <a:pt x="4507995" y="2137880"/>
                  <a:pt x="4496207" y="2164727"/>
                  <a:pt x="4479576" y="2200256"/>
                </a:cubicBezTo>
                <a:cubicBezTo>
                  <a:pt x="4451718" y="2261353"/>
                  <a:pt x="4424192" y="2321105"/>
                  <a:pt x="4396999" y="2379513"/>
                </a:cubicBezTo>
                <a:cubicBezTo>
                  <a:pt x="4369806" y="2437920"/>
                  <a:pt x="4344317" y="2495382"/>
                  <a:pt x="4320533" y="2551900"/>
                </a:cubicBezTo>
                <a:cubicBezTo>
                  <a:pt x="4298993" y="2603306"/>
                  <a:pt x="4276872" y="2653097"/>
                  <a:pt x="4254171" y="2701277"/>
                </a:cubicBezTo>
                <a:cubicBezTo>
                  <a:pt x="4231469" y="2749457"/>
                  <a:pt x="4208225" y="2801805"/>
                  <a:pt x="4184441" y="2858324"/>
                </a:cubicBezTo>
                <a:cubicBezTo>
                  <a:pt x="4171882" y="2889274"/>
                  <a:pt x="4158077" y="2921303"/>
                  <a:pt x="4143026" y="2954408"/>
                </a:cubicBezTo>
                <a:cubicBezTo>
                  <a:pt x="4127974" y="2987514"/>
                  <a:pt x="4113712" y="3019407"/>
                  <a:pt x="4100240" y="3050090"/>
                </a:cubicBezTo>
                <a:cubicBezTo>
                  <a:pt x="4082277" y="3091000"/>
                  <a:pt x="4066062" y="3120880"/>
                  <a:pt x="4051596" y="3139730"/>
                </a:cubicBezTo>
                <a:cubicBezTo>
                  <a:pt x="4046191" y="3149690"/>
                  <a:pt x="4041016" y="3159717"/>
                  <a:pt x="4036067" y="3169811"/>
                </a:cubicBezTo>
                <a:cubicBezTo>
                  <a:pt x="4031119" y="3179904"/>
                  <a:pt x="4025943" y="3189930"/>
                  <a:pt x="4020539" y="3199890"/>
                </a:cubicBezTo>
                <a:cubicBezTo>
                  <a:pt x="4013802" y="3215232"/>
                  <a:pt x="4006277" y="3231785"/>
                  <a:pt x="3997961" y="3249549"/>
                </a:cubicBezTo>
                <a:cubicBezTo>
                  <a:pt x="3989645" y="3267313"/>
                  <a:pt x="3982120" y="3283866"/>
                  <a:pt x="3975383" y="3299207"/>
                </a:cubicBezTo>
                <a:cubicBezTo>
                  <a:pt x="3968647" y="3314549"/>
                  <a:pt x="3961578" y="3331235"/>
                  <a:pt x="3954176" y="3349267"/>
                </a:cubicBezTo>
                <a:cubicBezTo>
                  <a:pt x="3946775" y="3367299"/>
                  <a:pt x="3938584" y="3386542"/>
                  <a:pt x="3929601" y="3406997"/>
                </a:cubicBezTo>
                <a:cubicBezTo>
                  <a:pt x="3918375" y="3432566"/>
                  <a:pt x="3900620" y="3470652"/>
                  <a:pt x="3876339" y="3521255"/>
                </a:cubicBezTo>
                <a:cubicBezTo>
                  <a:pt x="3861953" y="3551669"/>
                  <a:pt x="3847338" y="3582017"/>
                  <a:pt x="3832496" y="3612297"/>
                </a:cubicBezTo>
                <a:cubicBezTo>
                  <a:pt x="3817652" y="3642579"/>
                  <a:pt x="3805073" y="3670639"/>
                  <a:pt x="3794760" y="3696475"/>
                </a:cubicBezTo>
                <a:cubicBezTo>
                  <a:pt x="3776380" y="3743034"/>
                  <a:pt x="3756277" y="3787645"/>
                  <a:pt x="3734450" y="3830309"/>
                </a:cubicBezTo>
                <a:cubicBezTo>
                  <a:pt x="3712622" y="3872973"/>
                  <a:pt x="3692727" y="3914760"/>
                  <a:pt x="3674764" y="3955670"/>
                </a:cubicBezTo>
                <a:lnTo>
                  <a:pt x="3563619" y="4208800"/>
                </a:lnTo>
                <a:cubicBezTo>
                  <a:pt x="3559128" y="4219028"/>
                  <a:pt x="3553848" y="4230467"/>
                  <a:pt x="3547777" y="4243119"/>
                </a:cubicBezTo>
                <a:cubicBezTo>
                  <a:pt x="3541707" y="4255770"/>
                  <a:pt x="3536425" y="4267208"/>
                  <a:pt x="3531935" y="4277435"/>
                </a:cubicBezTo>
                <a:cubicBezTo>
                  <a:pt x="3515304" y="4312964"/>
                  <a:pt x="3499463" y="4347281"/>
                  <a:pt x="3484410" y="4380387"/>
                </a:cubicBezTo>
                <a:cubicBezTo>
                  <a:pt x="3469358" y="4413493"/>
                  <a:pt x="3452851" y="4450500"/>
                  <a:pt x="3434888" y="4491410"/>
                </a:cubicBezTo>
                <a:cubicBezTo>
                  <a:pt x="3432643" y="4496525"/>
                  <a:pt x="3431519" y="4499081"/>
                  <a:pt x="3431519" y="4499081"/>
                </a:cubicBezTo>
                <a:cubicBezTo>
                  <a:pt x="3416637" y="4523579"/>
                  <a:pt x="3404371" y="4547402"/>
                  <a:pt x="3394725" y="4570547"/>
                </a:cubicBezTo>
                <a:cubicBezTo>
                  <a:pt x="3385077" y="4593693"/>
                  <a:pt x="3374641" y="4618050"/>
                  <a:pt x="3363413" y="4643619"/>
                </a:cubicBezTo>
                <a:cubicBezTo>
                  <a:pt x="3370567" y="4622629"/>
                  <a:pt x="3374144" y="4612134"/>
                  <a:pt x="3374144" y="4612134"/>
                </a:cubicBezTo>
                <a:cubicBezTo>
                  <a:pt x="3362420" y="4631786"/>
                  <a:pt x="3351610" y="4651706"/>
                  <a:pt x="3341715" y="4671893"/>
                </a:cubicBezTo>
                <a:cubicBezTo>
                  <a:pt x="3351530" y="4640141"/>
                  <a:pt x="3346961" y="4638803"/>
                  <a:pt x="3328004" y="4667879"/>
                </a:cubicBezTo>
                <a:cubicBezTo>
                  <a:pt x="3321685" y="4677572"/>
                  <a:pt x="3314014" y="4689755"/>
                  <a:pt x="3304994" y="4704427"/>
                </a:cubicBezTo>
                <a:cubicBezTo>
                  <a:pt x="3295972" y="4719099"/>
                  <a:pt x="3289177" y="4725766"/>
                  <a:pt x="3284606" y="4724428"/>
                </a:cubicBezTo>
                <a:cubicBezTo>
                  <a:pt x="3281864" y="4723625"/>
                  <a:pt x="3274879" y="4736009"/>
                  <a:pt x="3263653" y="4761577"/>
                </a:cubicBezTo>
                <a:cubicBezTo>
                  <a:pt x="3253758" y="4781765"/>
                  <a:pt x="3243738" y="4800473"/>
                  <a:pt x="3233593" y="4817702"/>
                </a:cubicBezTo>
                <a:cubicBezTo>
                  <a:pt x="3223449" y="4834932"/>
                  <a:pt x="3213221" y="4856465"/>
                  <a:pt x="3202909" y="4882301"/>
                </a:cubicBezTo>
                <a:cubicBezTo>
                  <a:pt x="3198417" y="4892528"/>
                  <a:pt x="3194260" y="4901411"/>
                  <a:pt x="3190434" y="4908948"/>
                </a:cubicBezTo>
                <a:cubicBezTo>
                  <a:pt x="3186609" y="4916485"/>
                  <a:pt x="3182452" y="4925366"/>
                  <a:pt x="3177961" y="4935593"/>
                </a:cubicBezTo>
                <a:cubicBezTo>
                  <a:pt x="3169396" y="4950400"/>
                  <a:pt x="3164658" y="4957669"/>
                  <a:pt x="3163744" y="4957402"/>
                </a:cubicBezTo>
                <a:cubicBezTo>
                  <a:pt x="3161002" y="4956599"/>
                  <a:pt x="3155140" y="4966425"/>
                  <a:pt x="3146157" y="4986881"/>
                </a:cubicBezTo>
                <a:cubicBezTo>
                  <a:pt x="3142581" y="4997376"/>
                  <a:pt x="3138548" y="5007736"/>
                  <a:pt x="3134058" y="5017964"/>
                </a:cubicBezTo>
                <a:cubicBezTo>
                  <a:pt x="3129566" y="5028191"/>
                  <a:pt x="3125533" y="5038553"/>
                  <a:pt x="3121956" y="5049048"/>
                </a:cubicBezTo>
                <a:cubicBezTo>
                  <a:pt x="3117386" y="5047710"/>
                  <a:pt x="3109487" y="5059825"/>
                  <a:pt x="3098260" y="5085394"/>
                </a:cubicBezTo>
                <a:cubicBezTo>
                  <a:pt x="3084371" y="5121726"/>
                  <a:pt x="3069985" y="5152141"/>
                  <a:pt x="3055101" y="5176639"/>
                </a:cubicBezTo>
                <a:cubicBezTo>
                  <a:pt x="3049696" y="5186599"/>
                  <a:pt x="3048743" y="5180548"/>
                  <a:pt x="3052240" y="5158489"/>
                </a:cubicBezTo>
                <a:cubicBezTo>
                  <a:pt x="3052656" y="5152839"/>
                  <a:pt x="3053531" y="5147325"/>
                  <a:pt x="3054862" y="5141944"/>
                </a:cubicBezTo>
                <a:cubicBezTo>
                  <a:pt x="3056194" y="5136562"/>
                  <a:pt x="3057068" y="5131048"/>
                  <a:pt x="3057485" y="5125398"/>
                </a:cubicBezTo>
                <a:cubicBezTo>
                  <a:pt x="3059234" y="5114368"/>
                  <a:pt x="3056387" y="5114978"/>
                  <a:pt x="3048945" y="5127226"/>
                </a:cubicBezTo>
                <a:cubicBezTo>
                  <a:pt x="3041504" y="5139476"/>
                  <a:pt x="3034415" y="5153272"/>
                  <a:pt x="3027680" y="5168612"/>
                </a:cubicBezTo>
                <a:lnTo>
                  <a:pt x="3013968" y="5164599"/>
                </a:lnTo>
                <a:cubicBezTo>
                  <a:pt x="3003079" y="5172954"/>
                  <a:pt x="2991812" y="5192740"/>
                  <a:pt x="2980168" y="5223957"/>
                </a:cubicBezTo>
                <a:cubicBezTo>
                  <a:pt x="2976094" y="5228536"/>
                  <a:pt x="2973601" y="5230691"/>
                  <a:pt x="2972687" y="5230423"/>
                </a:cubicBezTo>
                <a:cubicBezTo>
                  <a:pt x="2971772" y="5230156"/>
                  <a:pt x="2969278" y="5232312"/>
                  <a:pt x="2965205" y="5236891"/>
                </a:cubicBezTo>
                <a:lnTo>
                  <a:pt x="2944996" y="5282915"/>
                </a:lnTo>
                <a:lnTo>
                  <a:pt x="2943625" y="5282513"/>
                </a:lnTo>
                <a:cubicBezTo>
                  <a:pt x="2946288" y="5271751"/>
                  <a:pt x="2949408" y="5261122"/>
                  <a:pt x="2952984" y="5250626"/>
                </a:cubicBezTo>
                <a:cubicBezTo>
                  <a:pt x="2947579" y="5260587"/>
                  <a:pt x="2942403" y="5270614"/>
                  <a:pt x="2937455" y="5280707"/>
                </a:cubicBezTo>
                <a:cubicBezTo>
                  <a:pt x="2932507" y="5290801"/>
                  <a:pt x="2927331" y="5300828"/>
                  <a:pt x="2921926" y="5310788"/>
                </a:cubicBezTo>
                <a:cubicBezTo>
                  <a:pt x="2919681" y="5315901"/>
                  <a:pt x="2917207" y="5320949"/>
                  <a:pt x="2914505" y="5325928"/>
                </a:cubicBezTo>
                <a:cubicBezTo>
                  <a:pt x="2911803" y="5330908"/>
                  <a:pt x="2908206" y="5338511"/>
                  <a:pt x="2903716" y="5348739"/>
                </a:cubicBezTo>
                <a:cubicBezTo>
                  <a:pt x="2904133" y="5343091"/>
                  <a:pt x="2904342" y="5340266"/>
                  <a:pt x="2904342" y="5340266"/>
                </a:cubicBezTo>
                <a:cubicBezTo>
                  <a:pt x="2907918" y="5329770"/>
                  <a:pt x="2911057" y="5322033"/>
                  <a:pt x="2913759" y="5317054"/>
                </a:cubicBezTo>
                <a:cubicBezTo>
                  <a:pt x="2916462" y="5312073"/>
                  <a:pt x="2920058" y="5304470"/>
                  <a:pt x="2924550" y="5294242"/>
                </a:cubicBezTo>
                <a:cubicBezTo>
                  <a:pt x="2926795" y="5289129"/>
                  <a:pt x="2928708" y="5285360"/>
                  <a:pt x="2930288" y="5282936"/>
                </a:cubicBezTo>
                <a:cubicBezTo>
                  <a:pt x="2931866" y="5280513"/>
                  <a:pt x="2933780" y="5276745"/>
                  <a:pt x="2936025" y="5271632"/>
                </a:cubicBezTo>
                <a:cubicBezTo>
                  <a:pt x="2946834" y="5251712"/>
                  <a:pt x="2952800" y="5240473"/>
                  <a:pt x="2953923" y="5237916"/>
                </a:cubicBezTo>
                <a:cubicBezTo>
                  <a:pt x="2955045" y="5235360"/>
                  <a:pt x="2954444" y="5230855"/>
                  <a:pt x="2952119" y="5224403"/>
                </a:cubicBezTo>
                <a:cubicBezTo>
                  <a:pt x="2952537" y="5218755"/>
                  <a:pt x="2952392" y="5214385"/>
                  <a:pt x="2951687" y="5211293"/>
                </a:cubicBezTo>
                <a:cubicBezTo>
                  <a:pt x="2950982" y="5208201"/>
                  <a:pt x="2952874" y="5201541"/>
                  <a:pt x="2957365" y="5191314"/>
                </a:cubicBezTo>
                <a:cubicBezTo>
                  <a:pt x="2966763" y="5165210"/>
                  <a:pt x="2975705" y="5138973"/>
                  <a:pt x="2984189" y="5112600"/>
                </a:cubicBezTo>
                <a:cubicBezTo>
                  <a:pt x="2992674" y="5086229"/>
                  <a:pt x="3004109" y="5057836"/>
                  <a:pt x="3018495" y="5027421"/>
                </a:cubicBezTo>
                <a:cubicBezTo>
                  <a:pt x="3025231" y="5012080"/>
                  <a:pt x="3031178" y="4997950"/>
                  <a:pt x="3036334" y="4985032"/>
                </a:cubicBezTo>
                <a:cubicBezTo>
                  <a:pt x="3041490" y="4972113"/>
                  <a:pt x="3047436" y="4957984"/>
                  <a:pt x="3054173" y="4942644"/>
                </a:cubicBezTo>
                <a:lnTo>
                  <a:pt x="3035841" y="4963247"/>
                </a:lnTo>
                <a:cubicBezTo>
                  <a:pt x="3041663" y="4947638"/>
                  <a:pt x="3047485" y="4932029"/>
                  <a:pt x="3053307" y="4916421"/>
                </a:cubicBezTo>
                <a:cubicBezTo>
                  <a:pt x="3059129" y="4900811"/>
                  <a:pt x="3064951" y="4885203"/>
                  <a:pt x="3070773" y="4869593"/>
                </a:cubicBezTo>
                <a:cubicBezTo>
                  <a:pt x="3078841" y="4848871"/>
                  <a:pt x="3086909" y="4828148"/>
                  <a:pt x="3094976" y="4807426"/>
                </a:cubicBezTo>
                <a:cubicBezTo>
                  <a:pt x="3103043" y="4786704"/>
                  <a:pt x="3112690" y="4763558"/>
                  <a:pt x="3123916" y="4737989"/>
                </a:cubicBezTo>
                <a:cubicBezTo>
                  <a:pt x="3134229" y="4712152"/>
                  <a:pt x="3145332" y="4685106"/>
                  <a:pt x="3157224" y="4656845"/>
                </a:cubicBezTo>
                <a:cubicBezTo>
                  <a:pt x="3169117" y="4628586"/>
                  <a:pt x="3181798" y="4599116"/>
                  <a:pt x="3195271" y="4568433"/>
                </a:cubicBezTo>
                <a:cubicBezTo>
                  <a:pt x="3204252" y="4547978"/>
                  <a:pt x="3212902" y="4528868"/>
                  <a:pt x="3221217" y="4511104"/>
                </a:cubicBezTo>
                <a:lnTo>
                  <a:pt x="3228995" y="4494729"/>
                </a:lnTo>
                <a:lnTo>
                  <a:pt x="3228989" y="4494676"/>
                </a:lnTo>
                <a:cubicBezTo>
                  <a:pt x="3226704" y="4494007"/>
                  <a:pt x="3220822" y="4500941"/>
                  <a:pt x="3211344" y="4515479"/>
                </a:cubicBezTo>
                <a:cubicBezTo>
                  <a:pt x="3205025" y="4525172"/>
                  <a:pt x="3197354" y="4537355"/>
                  <a:pt x="3188334" y="4552027"/>
                </a:cubicBezTo>
                <a:cubicBezTo>
                  <a:pt x="3179312" y="4566699"/>
                  <a:pt x="3172517" y="4573366"/>
                  <a:pt x="3167946" y="4572028"/>
                </a:cubicBezTo>
                <a:cubicBezTo>
                  <a:pt x="3165204" y="4571225"/>
                  <a:pt x="3158219" y="4583609"/>
                  <a:pt x="3146993" y="4609177"/>
                </a:cubicBezTo>
                <a:cubicBezTo>
                  <a:pt x="3137098" y="4629365"/>
                  <a:pt x="3127078" y="4648073"/>
                  <a:pt x="3116933" y="4665302"/>
                </a:cubicBezTo>
                <a:cubicBezTo>
                  <a:pt x="3106789" y="4682532"/>
                  <a:pt x="3096561" y="4704065"/>
                  <a:pt x="3086248" y="4729901"/>
                </a:cubicBezTo>
                <a:cubicBezTo>
                  <a:pt x="3081757" y="4740128"/>
                  <a:pt x="3077600" y="4749011"/>
                  <a:pt x="3073774" y="4756548"/>
                </a:cubicBezTo>
                <a:cubicBezTo>
                  <a:pt x="3069949" y="4764085"/>
                  <a:pt x="3065792" y="4772966"/>
                  <a:pt x="3061301" y="4783193"/>
                </a:cubicBezTo>
                <a:cubicBezTo>
                  <a:pt x="3052736" y="4798000"/>
                  <a:pt x="3047997" y="4805269"/>
                  <a:pt x="3047084" y="4805002"/>
                </a:cubicBezTo>
                <a:cubicBezTo>
                  <a:pt x="3044341" y="4804199"/>
                  <a:pt x="3038480" y="4814025"/>
                  <a:pt x="3029497" y="4834481"/>
                </a:cubicBezTo>
                <a:cubicBezTo>
                  <a:pt x="3025921" y="4844976"/>
                  <a:pt x="3021888" y="4855336"/>
                  <a:pt x="3017398" y="4865564"/>
                </a:cubicBezTo>
                <a:cubicBezTo>
                  <a:pt x="3012906" y="4875791"/>
                  <a:pt x="3008873" y="4886153"/>
                  <a:pt x="3005296" y="4896648"/>
                </a:cubicBezTo>
                <a:cubicBezTo>
                  <a:pt x="3000726" y="4895310"/>
                  <a:pt x="2992827" y="4907425"/>
                  <a:pt x="2981600" y="4932994"/>
                </a:cubicBezTo>
                <a:cubicBezTo>
                  <a:pt x="2967711" y="4969326"/>
                  <a:pt x="2953325" y="4999741"/>
                  <a:pt x="2938441" y="5024239"/>
                </a:cubicBezTo>
                <a:cubicBezTo>
                  <a:pt x="2933036" y="5034199"/>
                  <a:pt x="2932083" y="5028148"/>
                  <a:pt x="2935580" y="5006089"/>
                </a:cubicBezTo>
                <a:cubicBezTo>
                  <a:pt x="2935996" y="5000439"/>
                  <a:pt x="2936871" y="4994925"/>
                  <a:pt x="2938202" y="4989544"/>
                </a:cubicBezTo>
                <a:cubicBezTo>
                  <a:pt x="2939534" y="4984162"/>
                  <a:pt x="2940408" y="4978648"/>
                  <a:pt x="2940824" y="4972998"/>
                </a:cubicBezTo>
                <a:cubicBezTo>
                  <a:pt x="2942573" y="4961968"/>
                  <a:pt x="2939727" y="4962578"/>
                  <a:pt x="2932285" y="4974826"/>
                </a:cubicBezTo>
                <a:cubicBezTo>
                  <a:pt x="2924844" y="4987076"/>
                  <a:pt x="2917755" y="5000872"/>
                  <a:pt x="2911019" y="5016212"/>
                </a:cubicBezTo>
                <a:lnTo>
                  <a:pt x="2897308" y="5012199"/>
                </a:lnTo>
                <a:cubicBezTo>
                  <a:pt x="2886419" y="5020554"/>
                  <a:pt x="2875152" y="5040340"/>
                  <a:pt x="2863508" y="5071557"/>
                </a:cubicBezTo>
                <a:cubicBezTo>
                  <a:pt x="2859434" y="5076136"/>
                  <a:pt x="2856941" y="5078291"/>
                  <a:pt x="2856027" y="5078023"/>
                </a:cubicBezTo>
                <a:cubicBezTo>
                  <a:pt x="2855112" y="5077756"/>
                  <a:pt x="2852618" y="5079912"/>
                  <a:pt x="2848545" y="5084491"/>
                </a:cubicBezTo>
                <a:lnTo>
                  <a:pt x="2828336" y="5130515"/>
                </a:lnTo>
                <a:lnTo>
                  <a:pt x="2826965" y="5130113"/>
                </a:lnTo>
                <a:cubicBezTo>
                  <a:pt x="2829628" y="5119351"/>
                  <a:pt x="2832748" y="5108722"/>
                  <a:pt x="2836324" y="5098226"/>
                </a:cubicBezTo>
                <a:cubicBezTo>
                  <a:pt x="2830919" y="5108187"/>
                  <a:pt x="2825743" y="5118214"/>
                  <a:pt x="2820795" y="5128307"/>
                </a:cubicBezTo>
                <a:cubicBezTo>
                  <a:pt x="2815847" y="5138401"/>
                  <a:pt x="2810671" y="5148428"/>
                  <a:pt x="2805266" y="5158388"/>
                </a:cubicBezTo>
                <a:cubicBezTo>
                  <a:pt x="2803021" y="5163501"/>
                  <a:pt x="2800547" y="5168549"/>
                  <a:pt x="2797845" y="5173528"/>
                </a:cubicBezTo>
                <a:cubicBezTo>
                  <a:pt x="2795143" y="5178508"/>
                  <a:pt x="2791546" y="5186111"/>
                  <a:pt x="2787056" y="5196339"/>
                </a:cubicBezTo>
                <a:cubicBezTo>
                  <a:pt x="2787472" y="5190691"/>
                  <a:pt x="2787682" y="5187866"/>
                  <a:pt x="2787682" y="5187866"/>
                </a:cubicBezTo>
                <a:cubicBezTo>
                  <a:pt x="2791258" y="5177370"/>
                  <a:pt x="2794397" y="5169633"/>
                  <a:pt x="2797099" y="5164654"/>
                </a:cubicBezTo>
                <a:cubicBezTo>
                  <a:pt x="2799802" y="5159673"/>
                  <a:pt x="2803398" y="5152070"/>
                  <a:pt x="2807889" y="5141842"/>
                </a:cubicBezTo>
                <a:cubicBezTo>
                  <a:pt x="2810134" y="5136729"/>
                  <a:pt x="2812048" y="5132960"/>
                  <a:pt x="2813628" y="5130536"/>
                </a:cubicBezTo>
                <a:cubicBezTo>
                  <a:pt x="2815206" y="5128113"/>
                  <a:pt x="2817119" y="5124345"/>
                  <a:pt x="2819364" y="5119232"/>
                </a:cubicBezTo>
                <a:cubicBezTo>
                  <a:pt x="2830174" y="5099312"/>
                  <a:pt x="2836140" y="5088073"/>
                  <a:pt x="2837263" y="5085516"/>
                </a:cubicBezTo>
                <a:cubicBezTo>
                  <a:pt x="2838385" y="5082960"/>
                  <a:pt x="2837784" y="5078455"/>
                  <a:pt x="2835459" y="5072003"/>
                </a:cubicBezTo>
                <a:cubicBezTo>
                  <a:pt x="2835877" y="5066355"/>
                  <a:pt x="2835732" y="5061985"/>
                  <a:pt x="2835027" y="5058893"/>
                </a:cubicBezTo>
                <a:cubicBezTo>
                  <a:pt x="2834321" y="5055801"/>
                  <a:pt x="2836214" y="5049141"/>
                  <a:pt x="2840705" y="5038914"/>
                </a:cubicBezTo>
                <a:cubicBezTo>
                  <a:pt x="2850103" y="5012810"/>
                  <a:pt x="2859045" y="4986573"/>
                  <a:pt x="2867529" y="4960200"/>
                </a:cubicBezTo>
                <a:cubicBezTo>
                  <a:pt x="2876014" y="4933829"/>
                  <a:pt x="2887449" y="4905436"/>
                  <a:pt x="2901835" y="4875021"/>
                </a:cubicBezTo>
                <a:cubicBezTo>
                  <a:pt x="2908571" y="4859680"/>
                  <a:pt x="2914517" y="4845550"/>
                  <a:pt x="2919674" y="4832632"/>
                </a:cubicBezTo>
                <a:cubicBezTo>
                  <a:pt x="2924830" y="4819713"/>
                  <a:pt x="2930776" y="4805584"/>
                  <a:pt x="2937513" y="4790244"/>
                </a:cubicBezTo>
                <a:lnTo>
                  <a:pt x="2919181" y="4810847"/>
                </a:lnTo>
                <a:cubicBezTo>
                  <a:pt x="2925003" y="4795238"/>
                  <a:pt x="2930825" y="4779629"/>
                  <a:pt x="2936647" y="4764021"/>
                </a:cubicBezTo>
                <a:cubicBezTo>
                  <a:pt x="2942469" y="4748411"/>
                  <a:pt x="2948291" y="4732803"/>
                  <a:pt x="2954113" y="4717193"/>
                </a:cubicBezTo>
                <a:cubicBezTo>
                  <a:pt x="2962181" y="4696471"/>
                  <a:pt x="2970248" y="4675748"/>
                  <a:pt x="2978316" y="4655026"/>
                </a:cubicBezTo>
                <a:cubicBezTo>
                  <a:pt x="2986382" y="4634304"/>
                  <a:pt x="2996030" y="4611158"/>
                  <a:pt x="3007256" y="4585589"/>
                </a:cubicBezTo>
                <a:cubicBezTo>
                  <a:pt x="3017569" y="4559752"/>
                  <a:pt x="3028672" y="4532706"/>
                  <a:pt x="3040564" y="4504445"/>
                </a:cubicBezTo>
                <a:cubicBezTo>
                  <a:pt x="3052457" y="4476186"/>
                  <a:pt x="3065138" y="4446716"/>
                  <a:pt x="3078611" y="4416033"/>
                </a:cubicBezTo>
                <a:cubicBezTo>
                  <a:pt x="3087592" y="4395578"/>
                  <a:pt x="3096241" y="4376468"/>
                  <a:pt x="3104556" y="4358704"/>
                </a:cubicBezTo>
                <a:lnTo>
                  <a:pt x="3112313" y="4342375"/>
                </a:lnTo>
                <a:lnTo>
                  <a:pt x="3112329" y="4342276"/>
                </a:lnTo>
                <a:cubicBezTo>
                  <a:pt x="3110043" y="4341607"/>
                  <a:pt x="3104162" y="4348541"/>
                  <a:pt x="3094683" y="4363079"/>
                </a:cubicBezTo>
                <a:cubicBezTo>
                  <a:pt x="3088365" y="4372772"/>
                  <a:pt x="3080694" y="4384955"/>
                  <a:pt x="3071674" y="4399627"/>
                </a:cubicBezTo>
                <a:cubicBezTo>
                  <a:pt x="3062652" y="4414299"/>
                  <a:pt x="3055857" y="4420966"/>
                  <a:pt x="3051286" y="4419628"/>
                </a:cubicBezTo>
                <a:cubicBezTo>
                  <a:pt x="3048544" y="4418825"/>
                  <a:pt x="3041559" y="4431209"/>
                  <a:pt x="3030332" y="4456777"/>
                </a:cubicBezTo>
                <a:cubicBezTo>
                  <a:pt x="3020437" y="4476965"/>
                  <a:pt x="3010418" y="4495673"/>
                  <a:pt x="3000273" y="4512902"/>
                </a:cubicBezTo>
                <a:cubicBezTo>
                  <a:pt x="2990129" y="4530132"/>
                  <a:pt x="2979901" y="4551665"/>
                  <a:pt x="2969588" y="4577501"/>
                </a:cubicBezTo>
                <a:cubicBezTo>
                  <a:pt x="2965097" y="4587728"/>
                  <a:pt x="2960940" y="4596611"/>
                  <a:pt x="2957114" y="4604148"/>
                </a:cubicBezTo>
                <a:cubicBezTo>
                  <a:pt x="2953289" y="4611685"/>
                  <a:pt x="2949132" y="4620566"/>
                  <a:pt x="2944641" y="4630793"/>
                </a:cubicBezTo>
                <a:cubicBezTo>
                  <a:pt x="2936076" y="4645600"/>
                  <a:pt x="2931337" y="4652869"/>
                  <a:pt x="2930424" y="4652602"/>
                </a:cubicBezTo>
                <a:cubicBezTo>
                  <a:pt x="2927681" y="4651799"/>
                  <a:pt x="2921820" y="4661625"/>
                  <a:pt x="2912837" y="4682081"/>
                </a:cubicBezTo>
                <a:cubicBezTo>
                  <a:pt x="2909261" y="4692576"/>
                  <a:pt x="2905227" y="4702936"/>
                  <a:pt x="2900737" y="4713164"/>
                </a:cubicBezTo>
                <a:cubicBezTo>
                  <a:pt x="2896246" y="4723391"/>
                  <a:pt x="2892213" y="4733753"/>
                  <a:pt x="2888635" y="4744248"/>
                </a:cubicBezTo>
                <a:cubicBezTo>
                  <a:pt x="2884066" y="4742910"/>
                  <a:pt x="2876167" y="4755025"/>
                  <a:pt x="2864940" y="4780594"/>
                </a:cubicBezTo>
                <a:cubicBezTo>
                  <a:pt x="2851051" y="4816926"/>
                  <a:pt x="2836664" y="4847341"/>
                  <a:pt x="2821781" y="4871839"/>
                </a:cubicBezTo>
                <a:cubicBezTo>
                  <a:pt x="2816376" y="4881799"/>
                  <a:pt x="2815423" y="4875748"/>
                  <a:pt x="2818920" y="4853689"/>
                </a:cubicBezTo>
                <a:cubicBezTo>
                  <a:pt x="2819336" y="4848039"/>
                  <a:pt x="2820211" y="4842525"/>
                  <a:pt x="2821542" y="4837144"/>
                </a:cubicBezTo>
                <a:cubicBezTo>
                  <a:pt x="2822873" y="4831762"/>
                  <a:pt x="2823748" y="4826248"/>
                  <a:pt x="2824164" y="4820598"/>
                </a:cubicBezTo>
                <a:cubicBezTo>
                  <a:pt x="2825913" y="4809568"/>
                  <a:pt x="2823067" y="4810178"/>
                  <a:pt x="2815625" y="4822426"/>
                </a:cubicBezTo>
                <a:cubicBezTo>
                  <a:pt x="2808183" y="4834676"/>
                  <a:pt x="2801094" y="4848472"/>
                  <a:pt x="2794359" y="4863812"/>
                </a:cubicBezTo>
                <a:lnTo>
                  <a:pt x="2780648" y="4859799"/>
                </a:lnTo>
                <a:cubicBezTo>
                  <a:pt x="2769758" y="4868154"/>
                  <a:pt x="2758492" y="4887940"/>
                  <a:pt x="2746848" y="4919157"/>
                </a:cubicBezTo>
                <a:cubicBezTo>
                  <a:pt x="2742774" y="4923736"/>
                  <a:pt x="2740280" y="4925891"/>
                  <a:pt x="2739367" y="4925623"/>
                </a:cubicBezTo>
                <a:cubicBezTo>
                  <a:pt x="2738452" y="4925356"/>
                  <a:pt x="2735958" y="4927512"/>
                  <a:pt x="2731885" y="4932091"/>
                </a:cubicBezTo>
                <a:lnTo>
                  <a:pt x="2711676" y="4978115"/>
                </a:lnTo>
                <a:lnTo>
                  <a:pt x="2710305" y="4977713"/>
                </a:lnTo>
                <a:cubicBezTo>
                  <a:pt x="2712968" y="4966951"/>
                  <a:pt x="2716087" y="4956322"/>
                  <a:pt x="2719664" y="4945826"/>
                </a:cubicBezTo>
                <a:cubicBezTo>
                  <a:pt x="2714259" y="4955787"/>
                  <a:pt x="2709083" y="4965814"/>
                  <a:pt x="2704135" y="4975907"/>
                </a:cubicBezTo>
                <a:cubicBezTo>
                  <a:pt x="2699187" y="4986001"/>
                  <a:pt x="2694011" y="4996028"/>
                  <a:pt x="2688606" y="5005988"/>
                </a:cubicBezTo>
                <a:cubicBezTo>
                  <a:pt x="2686361" y="5011101"/>
                  <a:pt x="2683887" y="5016149"/>
                  <a:pt x="2681185" y="5021128"/>
                </a:cubicBezTo>
                <a:cubicBezTo>
                  <a:pt x="2678483" y="5026108"/>
                  <a:pt x="2674886" y="5033711"/>
                  <a:pt x="2670396" y="5043939"/>
                </a:cubicBezTo>
                <a:cubicBezTo>
                  <a:pt x="2670812" y="5038291"/>
                  <a:pt x="2671022" y="5035466"/>
                  <a:pt x="2671022" y="5035466"/>
                </a:cubicBezTo>
                <a:cubicBezTo>
                  <a:pt x="2674598" y="5024970"/>
                  <a:pt x="2677737" y="5017233"/>
                  <a:pt x="2680439" y="5012254"/>
                </a:cubicBezTo>
                <a:cubicBezTo>
                  <a:pt x="2683142" y="5007273"/>
                  <a:pt x="2686738" y="4999670"/>
                  <a:pt x="2691229" y="4989442"/>
                </a:cubicBezTo>
                <a:cubicBezTo>
                  <a:pt x="2693474" y="4984329"/>
                  <a:pt x="2695387" y="4980560"/>
                  <a:pt x="2696967" y="4978136"/>
                </a:cubicBezTo>
                <a:cubicBezTo>
                  <a:pt x="2698546" y="4975713"/>
                  <a:pt x="2700459" y="4971945"/>
                  <a:pt x="2702704" y="4966832"/>
                </a:cubicBezTo>
                <a:cubicBezTo>
                  <a:pt x="2713514" y="4946912"/>
                  <a:pt x="2719480" y="4935673"/>
                  <a:pt x="2720603" y="4933116"/>
                </a:cubicBezTo>
                <a:cubicBezTo>
                  <a:pt x="2721725" y="4930560"/>
                  <a:pt x="2721124" y="4926055"/>
                  <a:pt x="2718799" y="4919603"/>
                </a:cubicBezTo>
                <a:cubicBezTo>
                  <a:pt x="2719217" y="4913955"/>
                  <a:pt x="2719072" y="4909585"/>
                  <a:pt x="2718367" y="4906493"/>
                </a:cubicBezTo>
                <a:cubicBezTo>
                  <a:pt x="2717661" y="4903401"/>
                  <a:pt x="2719554" y="4896741"/>
                  <a:pt x="2724045" y="4886514"/>
                </a:cubicBezTo>
                <a:cubicBezTo>
                  <a:pt x="2733443" y="4860410"/>
                  <a:pt x="2742385" y="4834173"/>
                  <a:pt x="2750869" y="4807800"/>
                </a:cubicBezTo>
                <a:cubicBezTo>
                  <a:pt x="2759354" y="4781429"/>
                  <a:pt x="2770788" y="4753036"/>
                  <a:pt x="2785175" y="4722621"/>
                </a:cubicBezTo>
                <a:cubicBezTo>
                  <a:pt x="2791911" y="4707280"/>
                  <a:pt x="2797857" y="4693150"/>
                  <a:pt x="2803014" y="4680232"/>
                </a:cubicBezTo>
                <a:cubicBezTo>
                  <a:pt x="2808170" y="4667313"/>
                  <a:pt x="2814116" y="4653184"/>
                  <a:pt x="2820853" y="4637844"/>
                </a:cubicBezTo>
                <a:lnTo>
                  <a:pt x="2802521" y="4658447"/>
                </a:lnTo>
                <a:cubicBezTo>
                  <a:pt x="2808343" y="4642838"/>
                  <a:pt x="2814165" y="4627229"/>
                  <a:pt x="2819987" y="4611621"/>
                </a:cubicBezTo>
                <a:cubicBezTo>
                  <a:pt x="2825809" y="4596011"/>
                  <a:pt x="2831631" y="4580403"/>
                  <a:pt x="2837453" y="4564793"/>
                </a:cubicBezTo>
                <a:cubicBezTo>
                  <a:pt x="2845521" y="4544071"/>
                  <a:pt x="2853588" y="4523348"/>
                  <a:pt x="2861656" y="4502626"/>
                </a:cubicBezTo>
                <a:cubicBezTo>
                  <a:pt x="2869722" y="4481904"/>
                  <a:pt x="2879370" y="4458758"/>
                  <a:pt x="2890596" y="4433189"/>
                </a:cubicBezTo>
                <a:lnTo>
                  <a:pt x="2898924" y="4412904"/>
                </a:lnTo>
                <a:lnTo>
                  <a:pt x="2887063" y="4422327"/>
                </a:lnTo>
                <a:cubicBezTo>
                  <a:pt x="2861284" y="4439112"/>
                  <a:pt x="2852546" y="4460421"/>
                  <a:pt x="2860854" y="4486254"/>
                </a:cubicBezTo>
                <a:cubicBezTo>
                  <a:pt x="2860227" y="4496424"/>
                  <a:pt x="2857210" y="4505222"/>
                  <a:pt x="2851803" y="4512649"/>
                </a:cubicBezTo>
                <a:cubicBezTo>
                  <a:pt x="2846395" y="4520074"/>
                  <a:pt x="2843379" y="4528870"/>
                  <a:pt x="2842752" y="4539042"/>
                </a:cubicBezTo>
                <a:cubicBezTo>
                  <a:pt x="2822064" y="4553487"/>
                  <a:pt x="2806785" y="4560507"/>
                  <a:pt x="2796913" y="4560101"/>
                </a:cubicBezTo>
                <a:cubicBezTo>
                  <a:pt x="2767291" y="4558884"/>
                  <a:pt x="2751855" y="4568447"/>
                  <a:pt x="2750602" y="4588789"/>
                </a:cubicBezTo>
                <a:cubicBezTo>
                  <a:pt x="2759849" y="4599365"/>
                  <a:pt x="2764158" y="4609738"/>
                  <a:pt x="2763530" y="4619909"/>
                </a:cubicBezTo>
                <a:cubicBezTo>
                  <a:pt x="2762903" y="4630080"/>
                  <a:pt x="2767215" y="4640453"/>
                  <a:pt x="2776462" y="4651030"/>
                </a:cubicBezTo>
                <a:cubicBezTo>
                  <a:pt x="2727095" y="4649002"/>
                  <a:pt x="2701629" y="4660701"/>
                  <a:pt x="2700062" y="4686129"/>
                </a:cubicBezTo>
                <a:cubicBezTo>
                  <a:pt x="2717615" y="4722538"/>
                  <a:pt x="2705861" y="4752645"/>
                  <a:pt x="2664800" y="4776449"/>
                </a:cubicBezTo>
                <a:cubicBezTo>
                  <a:pt x="2654301" y="4786214"/>
                  <a:pt x="2620058" y="4779709"/>
                  <a:pt x="2562070" y="4756935"/>
                </a:cubicBezTo>
                <a:cubicBezTo>
                  <a:pt x="2542637" y="4751037"/>
                  <a:pt x="2528140" y="4745344"/>
                  <a:pt x="2518582" y="4739854"/>
                </a:cubicBezTo>
                <a:cubicBezTo>
                  <a:pt x="2509020" y="4734362"/>
                  <a:pt x="2494525" y="4728669"/>
                  <a:pt x="2475092" y="4722772"/>
                </a:cubicBezTo>
                <a:cubicBezTo>
                  <a:pt x="2446099" y="4711384"/>
                  <a:pt x="2421336" y="4711641"/>
                  <a:pt x="2400806" y="4723543"/>
                </a:cubicBezTo>
                <a:cubicBezTo>
                  <a:pt x="2380275" y="4735446"/>
                  <a:pt x="2369541" y="4749026"/>
                  <a:pt x="2368602" y="4764282"/>
                </a:cubicBezTo>
                <a:lnTo>
                  <a:pt x="2290613" y="4761078"/>
                </a:lnTo>
                <a:lnTo>
                  <a:pt x="2288527" y="4766338"/>
                </a:lnTo>
                <a:cubicBezTo>
                  <a:pt x="2286774" y="4770329"/>
                  <a:pt x="2285870" y="4771210"/>
                  <a:pt x="2285813" y="4768981"/>
                </a:cubicBezTo>
                <a:lnTo>
                  <a:pt x="2287010" y="4760930"/>
                </a:lnTo>
                <a:lnTo>
                  <a:pt x="2275545" y="4760459"/>
                </a:lnTo>
                <a:lnTo>
                  <a:pt x="2274542" y="4762837"/>
                </a:lnTo>
                <a:lnTo>
                  <a:pt x="2267548" y="4761087"/>
                </a:lnTo>
                <a:cubicBezTo>
                  <a:pt x="2261244" y="4768369"/>
                  <a:pt x="2253997" y="4784276"/>
                  <a:pt x="2245807" y="4808805"/>
                </a:cubicBezTo>
                <a:cubicBezTo>
                  <a:pt x="2243354" y="4812621"/>
                  <a:pt x="2241895" y="4814471"/>
                  <a:pt x="2241428" y="4814354"/>
                </a:cubicBezTo>
                <a:cubicBezTo>
                  <a:pt x="2240963" y="4814237"/>
                  <a:pt x="2239503" y="4816087"/>
                  <a:pt x="2237050" y="4819904"/>
                </a:cubicBezTo>
                <a:lnTo>
                  <a:pt x="2223367" y="4856349"/>
                </a:lnTo>
                <a:lnTo>
                  <a:pt x="2222667" y="4856174"/>
                </a:lnTo>
                <a:cubicBezTo>
                  <a:pt x="2224775" y="4847841"/>
                  <a:pt x="2227117" y="4839567"/>
                  <a:pt x="2229691" y="4831352"/>
                </a:cubicBezTo>
                <a:cubicBezTo>
                  <a:pt x="2226185" y="4839334"/>
                  <a:pt x="2222795" y="4847345"/>
                  <a:pt x="2219521" y="4855386"/>
                </a:cubicBezTo>
                <a:cubicBezTo>
                  <a:pt x="2216247" y="4863427"/>
                  <a:pt x="2212856" y="4871438"/>
                  <a:pt x="2209349" y="4879420"/>
                </a:cubicBezTo>
                <a:cubicBezTo>
                  <a:pt x="2207829" y="4883469"/>
                  <a:pt x="2206192" y="4887490"/>
                  <a:pt x="2204438" y="4891481"/>
                </a:cubicBezTo>
                <a:cubicBezTo>
                  <a:pt x="2202685" y="4895472"/>
                  <a:pt x="2200288" y="4901516"/>
                  <a:pt x="2197247" y="4909615"/>
                </a:cubicBezTo>
                <a:cubicBezTo>
                  <a:pt x="2197835" y="4905333"/>
                  <a:pt x="2198129" y="4903191"/>
                  <a:pt x="2198129" y="4903191"/>
                </a:cubicBezTo>
                <a:cubicBezTo>
                  <a:pt x="2200703" y="4894976"/>
                  <a:pt x="2202867" y="4888873"/>
                  <a:pt x="2204621" y="4884882"/>
                </a:cubicBezTo>
                <a:cubicBezTo>
                  <a:pt x="2206374" y="4880890"/>
                  <a:pt x="2208772" y="4874845"/>
                  <a:pt x="2211812" y="4866746"/>
                </a:cubicBezTo>
                <a:cubicBezTo>
                  <a:pt x="2213333" y="4862697"/>
                  <a:pt x="2214590" y="4859689"/>
                  <a:pt x="2215583" y="4857722"/>
                </a:cubicBezTo>
                <a:cubicBezTo>
                  <a:pt x="2216576" y="4855756"/>
                  <a:pt x="2217833" y="4852748"/>
                  <a:pt x="2219353" y="4848699"/>
                </a:cubicBezTo>
                <a:cubicBezTo>
                  <a:pt x="2226367" y="4832735"/>
                  <a:pt x="2230255" y="4823740"/>
                  <a:pt x="2231016" y="4821715"/>
                </a:cubicBezTo>
                <a:cubicBezTo>
                  <a:pt x="2231775" y="4819691"/>
                  <a:pt x="2231750" y="4816362"/>
                  <a:pt x="2230939" y="4811728"/>
                </a:cubicBezTo>
                <a:cubicBezTo>
                  <a:pt x="2231527" y="4807446"/>
                  <a:pt x="2231736" y="4804176"/>
                  <a:pt x="2231563" y="4801918"/>
                </a:cubicBezTo>
                <a:cubicBezTo>
                  <a:pt x="2231391" y="4799659"/>
                  <a:pt x="2232826" y="4794481"/>
                  <a:pt x="2235865" y="4786382"/>
                </a:cubicBezTo>
                <a:lnTo>
                  <a:pt x="2244391" y="4759179"/>
                </a:lnTo>
                <a:lnTo>
                  <a:pt x="2220501" y="4758198"/>
                </a:lnTo>
                <a:cubicBezTo>
                  <a:pt x="2150762" y="4765530"/>
                  <a:pt x="2124823" y="4784857"/>
                  <a:pt x="2142691" y="4816180"/>
                </a:cubicBezTo>
                <a:cubicBezTo>
                  <a:pt x="2122630" y="4820455"/>
                  <a:pt x="2107664" y="4822389"/>
                  <a:pt x="2097791" y="4821983"/>
                </a:cubicBezTo>
                <a:cubicBezTo>
                  <a:pt x="2087917" y="4821577"/>
                  <a:pt x="2072952" y="4823512"/>
                  <a:pt x="2052891" y="4827787"/>
                </a:cubicBezTo>
                <a:lnTo>
                  <a:pt x="2050070" y="4873556"/>
                </a:lnTo>
                <a:lnTo>
                  <a:pt x="2035260" y="4872947"/>
                </a:lnTo>
                <a:cubicBezTo>
                  <a:pt x="2016140" y="4861965"/>
                  <a:pt x="2001958" y="4851186"/>
                  <a:pt x="1992713" y="4840609"/>
                </a:cubicBezTo>
                <a:cubicBezTo>
                  <a:pt x="1982212" y="4850374"/>
                  <a:pt x="1974181" y="4860241"/>
                  <a:pt x="1968617" y="4870210"/>
                </a:cubicBezTo>
                <a:cubicBezTo>
                  <a:pt x="1963052" y="4880178"/>
                  <a:pt x="1955020" y="4890044"/>
                  <a:pt x="1944521" y="4899810"/>
                </a:cubicBezTo>
                <a:cubicBezTo>
                  <a:pt x="1944208" y="4904894"/>
                  <a:pt x="1941425" y="4909879"/>
                  <a:pt x="1936175" y="4914761"/>
                </a:cubicBezTo>
                <a:cubicBezTo>
                  <a:pt x="1930926" y="4919643"/>
                  <a:pt x="1927988" y="4927170"/>
                  <a:pt x="1927361" y="4937341"/>
                </a:cubicBezTo>
                <a:cubicBezTo>
                  <a:pt x="1907928" y="4931445"/>
                  <a:pt x="1898213" y="4928496"/>
                  <a:pt x="1898213" y="4928496"/>
                </a:cubicBezTo>
                <a:cubicBezTo>
                  <a:pt x="1888964" y="4917920"/>
                  <a:pt x="1886965" y="4910190"/>
                  <a:pt x="1892216" y="4905308"/>
                </a:cubicBezTo>
                <a:cubicBezTo>
                  <a:pt x="1897467" y="4900425"/>
                  <a:pt x="1900406" y="4892898"/>
                  <a:pt x="1901032" y="4882728"/>
                </a:cubicBezTo>
                <a:cubicBezTo>
                  <a:pt x="1901346" y="4877643"/>
                  <a:pt x="1904047" y="4873929"/>
                  <a:pt x="1909141" y="4871589"/>
                </a:cubicBezTo>
                <a:cubicBezTo>
                  <a:pt x="1914235" y="4869249"/>
                  <a:pt x="1916938" y="4865537"/>
                  <a:pt x="1917252" y="4860452"/>
                </a:cubicBezTo>
                <a:cubicBezTo>
                  <a:pt x="1938253" y="4840922"/>
                  <a:pt x="1948830" y="4829885"/>
                  <a:pt x="1948987" y="4827342"/>
                </a:cubicBezTo>
                <a:cubicBezTo>
                  <a:pt x="1949143" y="4824800"/>
                  <a:pt x="1924694" y="4819971"/>
                  <a:pt x="1875641" y="4812857"/>
                </a:cubicBezTo>
                <a:cubicBezTo>
                  <a:pt x="1856208" y="4806961"/>
                  <a:pt x="1836696" y="4802337"/>
                  <a:pt x="1817105" y="4798983"/>
                </a:cubicBezTo>
                <a:cubicBezTo>
                  <a:pt x="1797517" y="4795628"/>
                  <a:pt x="1788035" y="4788866"/>
                  <a:pt x="1788662" y="4778695"/>
                </a:cubicBezTo>
                <a:cubicBezTo>
                  <a:pt x="1770482" y="4752458"/>
                  <a:pt x="1747366" y="4726017"/>
                  <a:pt x="1719313" y="4699372"/>
                </a:cubicBezTo>
                <a:cubicBezTo>
                  <a:pt x="1705287" y="4686050"/>
                  <a:pt x="1696236" y="4672296"/>
                  <a:pt x="1692161" y="4658108"/>
                </a:cubicBezTo>
                <a:lnTo>
                  <a:pt x="1694505" y="4620064"/>
                </a:lnTo>
                <a:lnTo>
                  <a:pt x="1597143" y="4620064"/>
                </a:lnTo>
                <a:cubicBezTo>
                  <a:pt x="1527943" y="4630248"/>
                  <a:pt x="1503228" y="4650615"/>
                  <a:pt x="1522999" y="4681165"/>
                </a:cubicBezTo>
                <a:lnTo>
                  <a:pt x="1504019" y="4684424"/>
                </a:lnTo>
                <a:lnTo>
                  <a:pt x="1512807" y="4730004"/>
                </a:lnTo>
                <a:cubicBezTo>
                  <a:pt x="1515615" y="4748982"/>
                  <a:pt x="1521190" y="4771625"/>
                  <a:pt x="1529531" y="4797931"/>
                </a:cubicBezTo>
                <a:cubicBezTo>
                  <a:pt x="1532489" y="4808525"/>
                  <a:pt x="1534841" y="4817838"/>
                  <a:pt x="1536585" y="4825872"/>
                </a:cubicBezTo>
                <a:cubicBezTo>
                  <a:pt x="1538330" y="4833904"/>
                  <a:pt x="1540680" y="4843216"/>
                  <a:pt x="1543638" y="4853809"/>
                </a:cubicBezTo>
                <a:cubicBezTo>
                  <a:pt x="1546182" y="4870052"/>
                  <a:pt x="1546979" y="4878261"/>
                  <a:pt x="1546033" y="4878437"/>
                </a:cubicBezTo>
                <a:cubicBezTo>
                  <a:pt x="1543192" y="4878966"/>
                  <a:pt x="1544729" y="4889824"/>
                  <a:pt x="1550645" y="4911010"/>
                </a:cubicBezTo>
                <a:cubicBezTo>
                  <a:pt x="1554550" y="4921427"/>
                  <a:pt x="1557980" y="4931931"/>
                  <a:pt x="1560938" y="4942524"/>
                </a:cubicBezTo>
                <a:cubicBezTo>
                  <a:pt x="1563896" y="4953117"/>
                  <a:pt x="1567327" y="4963623"/>
                  <a:pt x="1571231" y="4974040"/>
                </a:cubicBezTo>
                <a:cubicBezTo>
                  <a:pt x="1566497" y="4974921"/>
                  <a:pt x="1567828" y="4988602"/>
                  <a:pt x="1575222" y="5015085"/>
                </a:cubicBezTo>
                <a:cubicBezTo>
                  <a:pt x="1587467" y="5051809"/>
                  <a:pt x="1595392" y="5083765"/>
                  <a:pt x="1598999" y="5110952"/>
                </a:cubicBezTo>
                <a:cubicBezTo>
                  <a:pt x="1600005" y="5116337"/>
                  <a:pt x="1599309" y="5117859"/>
                  <a:pt x="1596914" y="5115519"/>
                </a:cubicBezTo>
                <a:lnTo>
                  <a:pt x="1593027" y="5109636"/>
                </a:lnTo>
                <a:lnTo>
                  <a:pt x="1612200" y="5168472"/>
                </a:lnTo>
                <a:cubicBezTo>
                  <a:pt x="1615001" y="5179123"/>
                  <a:pt x="1609872" y="5174687"/>
                  <a:pt x="1596813" y="5155165"/>
                </a:cubicBezTo>
                <a:cubicBezTo>
                  <a:pt x="1593082" y="5150395"/>
                  <a:pt x="1589818" y="5145515"/>
                  <a:pt x="1587020" y="5140524"/>
                </a:cubicBezTo>
                <a:cubicBezTo>
                  <a:pt x="1584221" y="5135531"/>
                  <a:pt x="1580956" y="5130651"/>
                  <a:pt x="1577225" y="5125881"/>
                </a:cubicBezTo>
                <a:cubicBezTo>
                  <a:pt x="1570696" y="5116120"/>
                  <a:pt x="1568833" y="5117979"/>
                  <a:pt x="1571635" y="5131459"/>
                </a:cubicBezTo>
                <a:cubicBezTo>
                  <a:pt x="1574438" y="5144940"/>
                  <a:pt x="1578639" y="5159503"/>
                  <a:pt x="1584238" y="5175145"/>
                </a:cubicBezTo>
                <a:lnTo>
                  <a:pt x="1570257" y="5178481"/>
                </a:lnTo>
                <a:cubicBezTo>
                  <a:pt x="1567466" y="5190467"/>
                  <a:pt x="1572602" y="5211880"/>
                  <a:pt x="1585665" y="5242720"/>
                </a:cubicBezTo>
                <a:cubicBezTo>
                  <a:pt x="1585668" y="5248380"/>
                  <a:pt x="1585202" y="5251320"/>
                  <a:pt x="1584271" y="5251542"/>
                </a:cubicBezTo>
                <a:cubicBezTo>
                  <a:pt x="1583338" y="5251765"/>
                  <a:pt x="1582874" y="5254706"/>
                  <a:pt x="1582876" y="5260366"/>
                </a:cubicBezTo>
                <a:lnTo>
                  <a:pt x="1599675" y="5307294"/>
                </a:lnTo>
                <a:lnTo>
                  <a:pt x="1598278" y="5307628"/>
                </a:lnTo>
                <a:cubicBezTo>
                  <a:pt x="1592681" y="5297644"/>
                  <a:pt x="1587549" y="5287549"/>
                  <a:pt x="1582884" y="5277343"/>
                </a:cubicBezTo>
                <a:cubicBezTo>
                  <a:pt x="1585685" y="5287994"/>
                  <a:pt x="1588720" y="5298589"/>
                  <a:pt x="1591986" y="5309129"/>
                </a:cubicBezTo>
                <a:cubicBezTo>
                  <a:pt x="1595254" y="5319669"/>
                  <a:pt x="1598288" y="5330265"/>
                  <a:pt x="1601089" y="5340916"/>
                </a:cubicBezTo>
                <a:cubicBezTo>
                  <a:pt x="1602955" y="5346129"/>
                  <a:pt x="1604589" y="5351400"/>
                  <a:pt x="1605989" y="5356725"/>
                </a:cubicBezTo>
                <a:cubicBezTo>
                  <a:pt x="1607389" y="5362050"/>
                  <a:pt x="1609956" y="5369927"/>
                  <a:pt x="1613689" y="5380355"/>
                </a:cubicBezTo>
                <a:cubicBezTo>
                  <a:pt x="1609959" y="5375587"/>
                  <a:pt x="1608093" y="5373201"/>
                  <a:pt x="1608093" y="5373201"/>
                </a:cubicBezTo>
                <a:cubicBezTo>
                  <a:pt x="1603428" y="5362995"/>
                  <a:pt x="1600396" y="5355230"/>
                  <a:pt x="1598996" y="5349905"/>
                </a:cubicBezTo>
                <a:cubicBezTo>
                  <a:pt x="1597595" y="5344579"/>
                  <a:pt x="1595028" y="5336702"/>
                  <a:pt x="1591294" y="5326273"/>
                </a:cubicBezTo>
                <a:cubicBezTo>
                  <a:pt x="1589429" y="5321059"/>
                  <a:pt x="1588260" y="5317092"/>
                  <a:pt x="1587794" y="5314374"/>
                </a:cubicBezTo>
                <a:cubicBezTo>
                  <a:pt x="1587326" y="5311655"/>
                  <a:pt x="1586160" y="5307689"/>
                  <a:pt x="1584294" y="5302476"/>
                </a:cubicBezTo>
                <a:cubicBezTo>
                  <a:pt x="1578691" y="5281174"/>
                  <a:pt x="1575424" y="5269219"/>
                  <a:pt x="1574490" y="5266611"/>
                </a:cubicBezTo>
                <a:lnTo>
                  <a:pt x="1571250" y="5263697"/>
                </a:lnTo>
                <a:lnTo>
                  <a:pt x="1575197" y="5282537"/>
                </a:lnTo>
                <a:cubicBezTo>
                  <a:pt x="1576675" y="5287833"/>
                  <a:pt x="1577918" y="5293174"/>
                  <a:pt x="1578923" y="5298558"/>
                </a:cubicBezTo>
                <a:cubicBezTo>
                  <a:pt x="1579928" y="5303942"/>
                  <a:pt x="1581910" y="5311931"/>
                  <a:pt x="1584868" y="5322524"/>
                </a:cubicBezTo>
                <a:cubicBezTo>
                  <a:pt x="1581496" y="5317581"/>
                  <a:pt x="1579810" y="5315108"/>
                  <a:pt x="1579810" y="5315108"/>
                </a:cubicBezTo>
                <a:cubicBezTo>
                  <a:pt x="1575905" y="5304691"/>
                  <a:pt x="1573451" y="5296791"/>
                  <a:pt x="1572445" y="5291407"/>
                </a:cubicBezTo>
                <a:cubicBezTo>
                  <a:pt x="1571439" y="5286021"/>
                  <a:pt x="1569458" y="5278033"/>
                  <a:pt x="1566500" y="5267439"/>
                </a:cubicBezTo>
                <a:lnTo>
                  <a:pt x="1564337" y="5257480"/>
                </a:lnTo>
                <a:lnTo>
                  <a:pt x="1563300" y="5256547"/>
                </a:lnTo>
                <a:cubicBezTo>
                  <a:pt x="1559569" y="5251778"/>
                  <a:pt x="1556305" y="5248313"/>
                  <a:pt x="1553507" y="5246150"/>
                </a:cubicBezTo>
                <a:cubicBezTo>
                  <a:pt x="1550710" y="5243988"/>
                  <a:pt x="1547445" y="5237693"/>
                  <a:pt x="1543712" y="5227264"/>
                </a:cubicBezTo>
                <a:cubicBezTo>
                  <a:pt x="1532515" y="5201638"/>
                  <a:pt x="1520852" y="5176123"/>
                  <a:pt x="1508722" y="5150717"/>
                </a:cubicBezTo>
                <a:cubicBezTo>
                  <a:pt x="1496594" y="5125314"/>
                  <a:pt x="1485395" y="5096857"/>
                  <a:pt x="1475129" y="5065349"/>
                </a:cubicBezTo>
                <a:cubicBezTo>
                  <a:pt x="1469529" y="5049707"/>
                  <a:pt x="1464162" y="5035422"/>
                  <a:pt x="1459030" y="5022499"/>
                </a:cubicBezTo>
                <a:cubicBezTo>
                  <a:pt x="1453897" y="5009574"/>
                  <a:pt x="1448532" y="4995291"/>
                  <a:pt x="1442932" y="4979648"/>
                </a:cubicBezTo>
                <a:lnTo>
                  <a:pt x="1442943" y="5005114"/>
                </a:lnTo>
                <a:cubicBezTo>
                  <a:pt x="1436411" y="4989694"/>
                  <a:pt x="1429880" y="4974272"/>
                  <a:pt x="1423348" y="4958853"/>
                </a:cubicBezTo>
                <a:cubicBezTo>
                  <a:pt x="1416816" y="4943431"/>
                  <a:pt x="1410284" y="4928011"/>
                  <a:pt x="1403753" y="4912590"/>
                </a:cubicBezTo>
                <a:lnTo>
                  <a:pt x="1379079" y="4851970"/>
                </a:lnTo>
                <a:lnTo>
                  <a:pt x="1379197" y="4855441"/>
                </a:lnTo>
                <a:cubicBezTo>
                  <a:pt x="1380831" y="4862126"/>
                  <a:pt x="1383981" y="4871986"/>
                  <a:pt x="1388647" y="4885022"/>
                </a:cubicBezTo>
                <a:cubicBezTo>
                  <a:pt x="1395182" y="4906102"/>
                  <a:pt x="1400550" y="4926044"/>
                  <a:pt x="1404753" y="4944850"/>
                </a:cubicBezTo>
                <a:cubicBezTo>
                  <a:pt x="1408955" y="4963656"/>
                  <a:pt x="1416190" y="4985984"/>
                  <a:pt x="1426455" y="5011833"/>
                </a:cubicBezTo>
                <a:cubicBezTo>
                  <a:pt x="1430188" y="5022262"/>
                  <a:pt x="1433221" y="5031442"/>
                  <a:pt x="1435555" y="5039376"/>
                </a:cubicBezTo>
                <a:cubicBezTo>
                  <a:pt x="1437890" y="5047308"/>
                  <a:pt x="1440922" y="5056488"/>
                  <a:pt x="1444655" y="5066916"/>
                </a:cubicBezTo>
                <a:cubicBezTo>
                  <a:pt x="1448391" y="5083005"/>
                  <a:pt x="1449793" y="5091160"/>
                  <a:pt x="1448861" y="5091382"/>
                </a:cubicBezTo>
                <a:cubicBezTo>
                  <a:pt x="1446065" y="5092049"/>
                  <a:pt x="1448399" y="5102812"/>
                  <a:pt x="1455866" y="5123669"/>
                </a:cubicBezTo>
                <a:cubicBezTo>
                  <a:pt x="1460531" y="5133875"/>
                  <a:pt x="1464731" y="5144192"/>
                  <a:pt x="1468464" y="5154620"/>
                </a:cubicBezTo>
                <a:cubicBezTo>
                  <a:pt x="1472197" y="5165049"/>
                  <a:pt x="1476395" y="5175366"/>
                  <a:pt x="1481061" y="5185573"/>
                </a:cubicBezTo>
                <a:cubicBezTo>
                  <a:pt x="1476400" y="5186685"/>
                  <a:pt x="1478737" y="5200276"/>
                  <a:pt x="1488070" y="5226348"/>
                </a:cubicBezTo>
                <a:cubicBezTo>
                  <a:pt x="1503000" y="5262403"/>
                  <a:pt x="1513267" y="5293912"/>
                  <a:pt x="1518872" y="5320872"/>
                </a:cubicBezTo>
                <a:cubicBezTo>
                  <a:pt x="1521673" y="5331523"/>
                  <a:pt x="1516544" y="5327087"/>
                  <a:pt x="1503485" y="5307565"/>
                </a:cubicBezTo>
                <a:cubicBezTo>
                  <a:pt x="1499754" y="5302795"/>
                  <a:pt x="1496490" y="5297915"/>
                  <a:pt x="1493692" y="5292924"/>
                </a:cubicBezTo>
                <a:cubicBezTo>
                  <a:pt x="1490893" y="5287931"/>
                  <a:pt x="1487628" y="5283051"/>
                  <a:pt x="1483897" y="5278281"/>
                </a:cubicBezTo>
                <a:cubicBezTo>
                  <a:pt x="1477368" y="5268520"/>
                  <a:pt x="1475505" y="5270379"/>
                  <a:pt x="1478307" y="5283859"/>
                </a:cubicBezTo>
                <a:cubicBezTo>
                  <a:pt x="1481110" y="5297340"/>
                  <a:pt x="1485311" y="5311903"/>
                  <a:pt x="1490910" y="5327545"/>
                </a:cubicBezTo>
                <a:lnTo>
                  <a:pt x="1476929" y="5330881"/>
                </a:lnTo>
                <a:cubicBezTo>
                  <a:pt x="1474138" y="5342867"/>
                  <a:pt x="1479274" y="5364280"/>
                  <a:pt x="1492337" y="5395120"/>
                </a:cubicBezTo>
                <a:cubicBezTo>
                  <a:pt x="1492340" y="5400780"/>
                  <a:pt x="1491874" y="5403720"/>
                  <a:pt x="1490943" y="5403942"/>
                </a:cubicBezTo>
                <a:cubicBezTo>
                  <a:pt x="1490010" y="5404165"/>
                  <a:pt x="1489546" y="5407106"/>
                  <a:pt x="1489548" y="5412766"/>
                </a:cubicBezTo>
                <a:lnTo>
                  <a:pt x="1506347" y="5459694"/>
                </a:lnTo>
                <a:lnTo>
                  <a:pt x="1504950" y="5460028"/>
                </a:lnTo>
                <a:cubicBezTo>
                  <a:pt x="1499353" y="5450044"/>
                  <a:pt x="1494221" y="5439949"/>
                  <a:pt x="1489556" y="5429743"/>
                </a:cubicBezTo>
                <a:cubicBezTo>
                  <a:pt x="1492357" y="5440394"/>
                  <a:pt x="1495392" y="5450989"/>
                  <a:pt x="1498658" y="5461529"/>
                </a:cubicBezTo>
                <a:cubicBezTo>
                  <a:pt x="1501926" y="5472069"/>
                  <a:pt x="1504960" y="5482665"/>
                  <a:pt x="1507761" y="5493316"/>
                </a:cubicBezTo>
                <a:cubicBezTo>
                  <a:pt x="1509627" y="5498529"/>
                  <a:pt x="1511261" y="5503800"/>
                  <a:pt x="1512661" y="5509125"/>
                </a:cubicBezTo>
                <a:cubicBezTo>
                  <a:pt x="1514061" y="5514450"/>
                  <a:pt x="1516628" y="5522327"/>
                  <a:pt x="1520361" y="5532755"/>
                </a:cubicBezTo>
                <a:cubicBezTo>
                  <a:pt x="1516631" y="5527987"/>
                  <a:pt x="1514765" y="5525601"/>
                  <a:pt x="1514765" y="5525601"/>
                </a:cubicBezTo>
                <a:cubicBezTo>
                  <a:pt x="1510100" y="5515395"/>
                  <a:pt x="1507067" y="5507630"/>
                  <a:pt x="1505668" y="5502305"/>
                </a:cubicBezTo>
                <a:cubicBezTo>
                  <a:pt x="1504267" y="5496979"/>
                  <a:pt x="1501699" y="5489102"/>
                  <a:pt x="1497966" y="5478673"/>
                </a:cubicBezTo>
                <a:cubicBezTo>
                  <a:pt x="1496101" y="5473459"/>
                  <a:pt x="1494933" y="5469492"/>
                  <a:pt x="1494466" y="5466774"/>
                </a:cubicBezTo>
                <a:cubicBezTo>
                  <a:pt x="1493998" y="5464055"/>
                  <a:pt x="1492832" y="5460089"/>
                  <a:pt x="1490965" y="5454876"/>
                </a:cubicBezTo>
                <a:cubicBezTo>
                  <a:pt x="1485363" y="5433574"/>
                  <a:pt x="1482095" y="5421619"/>
                  <a:pt x="1481162" y="5419011"/>
                </a:cubicBezTo>
                <a:cubicBezTo>
                  <a:pt x="1480229" y="5416405"/>
                  <a:pt x="1476498" y="5413050"/>
                  <a:pt x="1469971" y="5408947"/>
                </a:cubicBezTo>
                <a:cubicBezTo>
                  <a:pt x="1466241" y="5404178"/>
                  <a:pt x="1462977" y="5400713"/>
                  <a:pt x="1460179" y="5398550"/>
                </a:cubicBezTo>
                <a:cubicBezTo>
                  <a:pt x="1457382" y="5396388"/>
                  <a:pt x="1454117" y="5390093"/>
                  <a:pt x="1450384" y="5379664"/>
                </a:cubicBezTo>
                <a:cubicBezTo>
                  <a:pt x="1439187" y="5354038"/>
                  <a:pt x="1427524" y="5328523"/>
                  <a:pt x="1415394" y="5303117"/>
                </a:cubicBezTo>
                <a:cubicBezTo>
                  <a:pt x="1403266" y="5277714"/>
                  <a:pt x="1392068" y="5249257"/>
                  <a:pt x="1381801" y="5217749"/>
                </a:cubicBezTo>
                <a:cubicBezTo>
                  <a:pt x="1376201" y="5202107"/>
                  <a:pt x="1370834" y="5187822"/>
                  <a:pt x="1365702" y="5174899"/>
                </a:cubicBezTo>
                <a:cubicBezTo>
                  <a:pt x="1360569" y="5161974"/>
                  <a:pt x="1355204" y="5147691"/>
                  <a:pt x="1349604" y="5132048"/>
                </a:cubicBezTo>
                <a:lnTo>
                  <a:pt x="1349615" y="5157514"/>
                </a:lnTo>
                <a:cubicBezTo>
                  <a:pt x="1343083" y="5142094"/>
                  <a:pt x="1336551" y="5126672"/>
                  <a:pt x="1330020" y="5111253"/>
                </a:cubicBezTo>
                <a:cubicBezTo>
                  <a:pt x="1323488" y="5095831"/>
                  <a:pt x="1316956" y="5080411"/>
                  <a:pt x="1310424" y="5064990"/>
                </a:cubicBezTo>
                <a:cubicBezTo>
                  <a:pt x="1302026" y="5044356"/>
                  <a:pt x="1293628" y="5023721"/>
                  <a:pt x="1285230" y="5003086"/>
                </a:cubicBezTo>
                <a:cubicBezTo>
                  <a:pt x="1276831" y="4982453"/>
                  <a:pt x="1267965" y="4959099"/>
                  <a:pt x="1258632" y="4933028"/>
                </a:cubicBezTo>
                <a:lnTo>
                  <a:pt x="1243139" y="4892872"/>
                </a:lnTo>
                <a:lnTo>
                  <a:pt x="1247210" y="4908353"/>
                </a:lnTo>
                <a:cubicBezTo>
                  <a:pt x="1232282" y="4877958"/>
                  <a:pt x="1227622" y="4879070"/>
                  <a:pt x="1233229" y="4911689"/>
                </a:cubicBezTo>
                <a:cubicBezTo>
                  <a:pt x="1235098" y="4922563"/>
                  <a:pt x="1237667" y="4936099"/>
                  <a:pt x="1240937" y="4952298"/>
                </a:cubicBezTo>
                <a:cubicBezTo>
                  <a:pt x="1244206" y="4968496"/>
                  <a:pt x="1243510" y="4977152"/>
                  <a:pt x="1238850" y="4978264"/>
                </a:cubicBezTo>
                <a:cubicBezTo>
                  <a:pt x="1236054" y="4978931"/>
                  <a:pt x="1239323" y="4992301"/>
                  <a:pt x="1248655" y="5018372"/>
                </a:cubicBezTo>
                <a:cubicBezTo>
                  <a:pt x="1255189" y="5039452"/>
                  <a:pt x="1260559" y="5059394"/>
                  <a:pt x="1264761" y="5078200"/>
                </a:cubicBezTo>
                <a:cubicBezTo>
                  <a:pt x="1268965" y="5097006"/>
                  <a:pt x="1276198" y="5119334"/>
                  <a:pt x="1286463" y="5145183"/>
                </a:cubicBezTo>
                <a:cubicBezTo>
                  <a:pt x="1290196" y="5155612"/>
                  <a:pt x="1293230" y="5164792"/>
                  <a:pt x="1295563" y="5172726"/>
                </a:cubicBezTo>
                <a:cubicBezTo>
                  <a:pt x="1297897" y="5180658"/>
                  <a:pt x="1300930" y="5189838"/>
                  <a:pt x="1304663" y="5200266"/>
                </a:cubicBezTo>
                <a:cubicBezTo>
                  <a:pt x="1308399" y="5216355"/>
                  <a:pt x="1309801" y="5224510"/>
                  <a:pt x="1308869" y="5224732"/>
                </a:cubicBezTo>
                <a:cubicBezTo>
                  <a:pt x="1306073" y="5225399"/>
                  <a:pt x="1308407" y="5236162"/>
                  <a:pt x="1315874" y="5257019"/>
                </a:cubicBezTo>
                <a:cubicBezTo>
                  <a:pt x="1320539" y="5267225"/>
                  <a:pt x="1324738" y="5277542"/>
                  <a:pt x="1328472" y="5287970"/>
                </a:cubicBezTo>
                <a:cubicBezTo>
                  <a:pt x="1332205" y="5298399"/>
                  <a:pt x="1336403" y="5308716"/>
                  <a:pt x="1341070" y="5318923"/>
                </a:cubicBezTo>
                <a:cubicBezTo>
                  <a:pt x="1336408" y="5320035"/>
                  <a:pt x="1338745" y="5333626"/>
                  <a:pt x="1348078" y="5359698"/>
                </a:cubicBezTo>
                <a:cubicBezTo>
                  <a:pt x="1363008" y="5395753"/>
                  <a:pt x="1373275" y="5427262"/>
                  <a:pt x="1378880" y="5454222"/>
                </a:cubicBezTo>
                <a:cubicBezTo>
                  <a:pt x="1381681" y="5464873"/>
                  <a:pt x="1376551" y="5460437"/>
                  <a:pt x="1363493" y="5440915"/>
                </a:cubicBezTo>
                <a:cubicBezTo>
                  <a:pt x="1359762" y="5436145"/>
                  <a:pt x="1356498" y="5431265"/>
                  <a:pt x="1353700" y="5426274"/>
                </a:cubicBezTo>
                <a:cubicBezTo>
                  <a:pt x="1350901" y="5421281"/>
                  <a:pt x="1347637" y="5416401"/>
                  <a:pt x="1343905" y="5411631"/>
                </a:cubicBezTo>
                <a:cubicBezTo>
                  <a:pt x="1337376" y="5401870"/>
                  <a:pt x="1335513" y="5403729"/>
                  <a:pt x="1338315" y="5417209"/>
                </a:cubicBezTo>
                <a:cubicBezTo>
                  <a:pt x="1341117" y="5430690"/>
                  <a:pt x="1345318" y="5445253"/>
                  <a:pt x="1350918" y="5460895"/>
                </a:cubicBezTo>
                <a:lnTo>
                  <a:pt x="1336937" y="5464231"/>
                </a:lnTo>
                <a:cubicBezTo>
                  <a:pt x="1334146" y="5476217"/>
                  <a:pt x="1339282" y="5497630"/>
                  <a:pt x="1352345" y="5528470"/>
                </a:cubicBezTo>
                <a:cubicBezTo>
                  <a:pt x="1352347" y="5534130"/>
                  <a:pt x="1351883" y="5537070"/>
                  <a:pt x="1350951" y="5537292"/>
                </a:cubicBezTo>
                <a:cubicBezTo>
                  <a:pt x="1350019" y="5537515"/>
                  <a:pt x="1349554" y="5540456"/>
                  <a:pt x="1349556" y="5546116"/>
                </a:cubicBezTo>
                <a:lnTo>
                  <a:pt x="1366356" y="5593044"/>
                </a:lnTo>
                <a:lnTo>
                  <a:pt x="1364958" y="5593378"/>
                </a:lnTo>
                <a:cubicBezTo>
                  <a:pt x="1359360" y="5583394"/>
                  <a:pt x="1354229" y="5573299"/>
                  <a:pt x="1349563" y="5563093"/>
                </a:cubicBezTo>
                <a:cubicBezTo>
                  <a:pt x="1352365" y="5573744"/>
                  <a:pt x="1355400" y="5584339"/>
                  <a:pt x="1358666" y="5594879"/>
                </a:cubicBezTo>
                <a:cubicBezTo>
                  <a:pt x="1361934" y="5605419"/>
                  <a:pt x="1364968" y="5616015"/>
                  <a:pt x="1367769" y="5626666"/>
                </a:cubicBezTo>
                <a:cubicBezTo>
                  <a:pt x="1369635" y="5631879"/>
                  <a:pt x="1371269" y="5637150"/>
                  <a:pt x="1372669" y="5642475"/>
                </a:cubicBezTo>
                <a:cubicBezTo>
                  <a:pt x="1374070" y="5647800"/>
                  <a:pt x="1376636" y="5655677"/>
                  <a:pt x="1380369" y="5666105"/>
                </a:cubicBezTo>
                <a:cubicBezTo>
                  <a:pt x="1376640" y="5661337"/>
                  <a:pt x="1374773" y="5658951"/>
                  <a:pt x="1374773" y="5658951"/>
                </a:cubicBezTo>
                <a:cubicBezTo>
                  <a:pt x="1370108" y="5648745"/>
                  <a:pt x="1367075" y="5640980"/>
                  <a:pt x="1365675" y="5635655"/>
                </a:cubicBezTo>
                <a:cubicBezTo>
                  <a:pt x="1364274" y="5630329"/>
                  <a:pt x="1361708" y="5622452"/>
                  <a:pt x="1357974" y="5612023"/>
                </a:cubicBezTo>
                <a:cubicBezTo>
                  <a:pt x="1356107" y="5606809"/>
                  <a:pt x="1354940" y="5602842"/>
                  <a:pt x="1354474" y="5600124"/>
                </a:cubicBezTo>
                <a:cubicBezTo>
                  <a:pt x="1354006" y="5597405"/>
                  <a:pt x="1352840" y="5593439"/>
                  <a:pt x="1350973" y="5588226"/>
                </a:cubicBezTo>
                <a:cubicBezTo>
                  <a:pt x="1345371" y="5566924"/>
                  <a:pt x="1342103" y="5554969"/>
                  <a:pt x="1341170" y="5552361"/>
                </a:cubicBezTo>
                <a:cubicBezTo>
                  <a:pt x="1340237" y="5549755"/>
                  <a:pt x="1336506" y="5546400"/>
                  <a:pt x="1329979" y="5542297"/>
                </a:cubicBezTo>
                <a:cubicBezTo>
                  <a:pt x="1326249" y="5537528"/>
                  <a:pt x="1322986" y="5534063"/>
                  <a:pt x="1320187" y="5531900"/>
                </a:cubicBezTo>
                <a:cubicBezTo>
                  <a:pt x="1317390" y="5529738"/>
                  <a:pt x="1314125" y="5523443"/>
                  <a:pt x="1310391" y="5513014"/>
                </a:cubicBezTo>
                <a:cubicBezTo>
                  <a:pt x="1299194" y="5487388"/>
                  <a:pt x="1287532" y="5461873"/>
                  <a:pt x="1275403" y="5436467"/>
                </a:cubicBezTo>
                <a:cubicBezTo>
                  <a:pt x="1263274" y="5411064"/>
                  <a:pt x="1252075" y="5382607"/>
                  <a:pt x="1241809" y="5351099"/>
                </a:cubicBezTo>
                <a:cubicBezTo>
                  <a:pt x="1236209" y="5335457"/>
                  <a:pt x="1230842" y="5321172"/>
                  <a:pt x="1225710" y="5308249"/>
                </a:cubicBezTo>
                <a:cubicBezTo>
                  <a:pt x="1220577" y="5295324"/>
                  <a:pt x="1215211" y="5281041"/>
                  <a:pt x="1209613" y="5265398"/>
                </a:cubicBezTo>
                <a:lnTo>
                  <a:pt x="1209623" y="5290864"/>
                </a:lnTo>
                <a:cubicBezTo>
                  <a:pt x="1203091" y="5275444"/>
                  <a:pt x="1196559" y="5260022"/>
                  <a:pt x="1190028" y="5244603"/>
                </a:cubicBezTo>
                <a:cubicBezTo>
                  <a:pt x="1183496" y="5229181"/>
                  <a:pt x="1176964" y="5213761"/>
                  <a:pt x="1170432" y="5198340"/>
                </a:cubicBezTo>
                <a:cubicBezTo>
                  <a:pt x="1162034" y="5177706"/>
                  <a:pt x="1153636" y="5157071"/>
                  <a:pt x="1145237" y="5136436"/>
                </a:cubicBezTo>
                <a:cubicBezTo>
                  <a:pt x="1136839" y="5115803"/>
                  <a:pt x="1127973" y="5092449"/>
                  <a:pt x="1118640" y="5066378"/>
                </a:cubicBezTo>
                <a:cubicBezTo>
                  <a:pt x="1108375" y="5040528"/>
                  <a:pt x="1097878" y="5013321"/>
                  <a:pt x="1087145" y="4984752"/>
                </a:cubicBezTo>
                <a:cubicBezTo>
                  <a:pt x="1076412" y="4956185"/>
                  <a:pt x="1065447" y="4926260"/>
                  <a:pt x="1054247" y="4894974"/>
                </a:cubicBezTo>
                <a:cubicBezTo>
                  <a:pt x="1046781" y="4874116"/>
                  <a:pt x="1040014" y="4854507"/>
                  <a:pt x="1033948" y="4836146"/>
                </a:cubicBezTo>
                <a:cubicBezTo>
                  <a:pt x="1027881" y="4817785"/>
                  <a:pt x="1020647" y="4795457"/>
                  <a:pt x="1012246" y="4769163"/>
                </a:cubicBezTo>
                <a:cubicBezTo>
                  <a:pt x="1010380" y="4763950"/>
                  <a:pt x="1008048" y="4758846"/>
                  <a:pt x="1005249" y="4753855"/>
                </a:cubicBezTo>
                <a:cubicBezTo>
                  <a:pt x="999652" y="4743871"/>
                  <a:pt x="994053" y="4731057"/>
                  <a:pt x="988454" y="4715415"/>
                </a:cubicBezTo>
                <a:cubicBezTo>
                  <a:pt x="982854" y="4699771"/>
                  <a:pt x="977254" y="4684129"/>
                  <a:pt x="971653" y="4668486"/>
                </a:cubicBezTo>
                <a:lnTo>
                  <a:pt x="900252" y="4456307"/>
                </a:lnTo>
                <a:cubicBezTo>
                  <a:pt x="896519" y="4445878"/>
                  <a:pt x="893019" y="4433979"/>
                  <a:pt x="889750" y="4420610"/>
                </a:cubicBezTo>
                <a:cubicBezTo>
                  <a:pt x="886481" y="4407240"/>
                  <a:pt x="882981" y="4395341"/>
                  <a:pt x="879247" y="4384912"/>
                </a:cubicBezTo>
                <a:cubicBezTo>
                  <a:pt x="868978" y="4347745"/>
                  <a:pt x="856377" y="4308304"/>
                  <a:pt x="841445" y="4266591"/>
                </a:cubicBezTo>
                <a:cubicBezTo>
                  <a:pt x="834911" y="4245511"/>
                  <a:pt x="827911" y="4225957"/>
                  <a:pt x="820446" y="4207930"/>
                </a:cubicBezTo>
                <a:cubicBezTo>
                  <a:pt x="812981" y="4189903"/>
                  <a:pt x="805981" y="4170349"/>
                  <a:pt x="799447" y="4149269"/>
                </a:cubicBezTo>
                <a:cubicBezTo>
                  <a:pt x="786381" y="4112769"/>
                  <a:pt x="774015" y="4077517"/>
                  <a:pt x="762347" y="4043514"/>
                </a:cubicBezTo>
                <a:cubicBezTo>
                  <a:pt x="750681" y="4009509"/>
                  <a:pt x="737847" y="3971539"/>
                  <a:pt x="723848" y="3929603"/>
                </a:cubicBezTo>
                <a:cubicBezTo>
                  <a:pt x="731307" y="3933482"/>
                  <a:pt x="728503" y="3917173"/>
                  <a:pt x="715436" y="3880671"/>
                </a:cubicBezTo>
                <a:lnTo>
                  <a:pt x="576837" y="3480778"/>
                </a:lnTo>
                <a:lnTo>
                  <a:pt x="575440" y="3481111"/>
                </a:lnTo>
                <a:lnTo>
                  <a:pt x="569840" y="3465469"/>
                </a:lnTo>
                <a:cubicBezTo>
                  <a:pt x="574510" y="3486994"/>
                  <a:pt x="580582" y="3513843"/>
                  <a:pt x="588053" y="3546019"/>
                </a:cubicBezTo>
                <a:cubicBezTo>
                  <a:pt x="572186" y="3498868"/>
                  <a:pt x="555618" y="3450469"/>
                  <a:pt x="538353" y="3400822"/>
                </a:cubicBezTo>
                <a:cubicBezTo>
                  <a:pt x="521086" y="3351175"/>
                  <a:pt x="504519" y="3302776"/>
                  <a:pt x="488652" y="3255625"/>
                </a:cubicBezTo>
                <a:cubicBezTo>
                  <a:pt x="470919" y="3203260"/>
                  <a:pt x="453653" y="3153613"/>
                  <a:pt x="436854" y="3106685"/>
                </a:cubicBezTo>
                <a:cubicBezTo>
                  <a:pt x="420054" y="3059756"/>
                  <a:pt x="403721" y="3012716"/>
                  <a:pt x="387854" y="2965566"/>
                </a:cubicBezTo>
                <a:lnTo>
                  <a:pt x="316452" y="2753386"/>
                </a:lnTo>
                <a:cubicBezTo>
                  <a:pt x="303386" y="2716886"/>
                  <a:pt x="291020" y="2681634"/>
                  <a:pt x="279354" y="2647630"/>
                </a:cubicBezTo>
                <a:cubicBezTo>
                  <a:pt x="267686" y="2613626"/>
                  <a:pt x="255321" y="2578373"/>
                  <a:pt x="242254" y="2541873"/>
                </a:cubicBezTo>
                <a:cubicBezTo>
                  <a:pt x="238521" y="2531445"/>
                  <a:pt x="235256" y="2523735"/>
                  <a:pt x="232457" y="2518743"/>
                </a:cubicBezTo>
                <a:cubicBezTo>
                  <a:pt x="227792" y="2508537"/>
                  <a:pt x="222427" y="2497083"/>
                  <a:pt x="216362" y="2484380"/>
                </a:cubicBezTo>
                <a:cubicBezTo>
                  <a:pt x="210298" y="2471679"/>
                  <a:pt x="205399" y="2460113"/>
                  <a:pt x="201666" y="2449685"/>
                </a:cubicBezTo>
                <a:cubicBezTo>
                  <a:pt x="195132" y="2428605"/>
                  <a:pt x="189064" y="2408829"/>
                  <a:pt x="183463" y="2390357"/>
                </a:cubicBezTo>
                <a:cubicBezTo>
                  <a:pt x="177862" y="2371884"/>
                  <a:pt x="170862" y="2349502"/>
                  <a:pt x="162460" y="2323207"/>
                </a:cubicBezTo>
                <a:cubicBezTo>
                  <a:pt x="158727" y="2312778"/>
                  <a:pt x="156860" y="2306150"/>
                  <a:pt x="156859" y="2303320"/>
                </a:cubicBezTo>
                <a:cubicBezTo>
                  <a:pt x="156858" y="2300490"/>
                  <a:pt x="154991" y="2293861"/>
                  <a:pt x="151258" y="2283433"/>
                </a:cubicBezTo>
                <a:cubicBezTo>
                  <a:pt x="140992" y="2257584"/>
                  <a:pt x="130493" y="2228961"/>
                  <a:pt x="119760" y="2197564"/>
                </a:cubicBezTo>
                <a:cubicBezTo>
                  <a:pt x="109027" y="2166168"/>
                  <a:pt x="97595" y="2137767"/>
                  <a:pt x="85466" y="2112363"/>
                </a:cubicBezTo>
                <a:cubicBezTo>
                  <a:pt x="74272" y="2092396"/>
                  <a:pt x="71938" y="2081633"/>
                  <a:pt x="78462" y="2080076"/>
                </a:cubicBezTo>
                <a:cubicBezTo>
                  <a:pt x="80326" y="2079631"/>
                  <a:pt x="81256" y="2073749"/>
                  <a:pt x="81251" y="2062431"/>
                </a:cubicBezTo>
                <a:cubicBezTo>
                  <a:pt x="80316" y="2056995"/>
                  <a:pt x="78915" y="2051670"/>
                  <a:pt x="77049" y="2046455"/>
                </a:cubicBezTo>
                <a:cubicBezTo>
                  <a:pt x="82646" y="2056439"/>
                  <a:pt x="88477" y="2066367"/>
                  <a:pt x="94539" y="2076240"/>
                </a:cubicBezTo>
                <a:cubicBezTo>
                  <a:pt x="100603" y="2086112"/>
                  <a:pt x="106433" y="2096040"/>
                  <a:pt x="112031" y="2106024"/>
                </a:cubicBezTo>
                <a:cubicBezTo>
                  <a:pt x="119492" y="2115562"/>
                  <a:pt x="120888" y="2112400"/>
                  <a:pt x="116221" y="2096534"/>
                </a:cubicBezTo>
                <a:cubicBezTo>
                  <a:pt x="104082" y="2048493"/>
                  <a:pt x="90080" y="2003727"/>
                  <a:pt x="74215" y="1962235"/>
                </a:cubicBezTo>
                <a:cubicBezTo>
                  <a:pt x="63951" y="1936386"/>
                  <a:pt x="53218" y="1906404"/>
                  <a:pt x="42017" y="1872289"/>
                </a:cubicBezTo>
                <a:cubicBezTo>
                  <a:pt x="30817" y="1838174"/>
                  <a:pt x="24280" y="1810020"/>
                  <a:pt x="22405" y="1787828"/>
                </a:cubicBezTo>
                <a:cubicBezTo>
                  <a:pt x="21472" y="1782392"/>
                  <a:pt x="20071" y="1777067"/>
                  <a:pt x="18204" y="1771852"/>
                </a:cubicBezTo>
                <a:cubicBezTo>
                  <a:pt x="16337" y="1766638"/>
                  <a:pt x="14938" y="1761314"/>
                  <a:pt x="14003" y="1755876"/>
                </a:cubicBezTo>
                <a:cubicBezTo>
                  <a:pt x="11202" y="1745225"/>
                  <a:pt x="8868" y="1737293"/>
                  <a:pt x="7001" y="1732078"/>
                </a:cubicBezTo>
                <a:cubicBezTo>
                  <a:pt x="5134" y="1726864"/>
                  <a:pt x="2801" y="1718932"/>
                  <a:pt x="0" y="1708280"/>
                </a:cubicBezTo>
                <a:lnTo>
                  <a:pt x="5593" y="1706946"/>
                </a:lnTo>
                <a:cubicBezTo>
                  <a:pt x="13056" y="1722144"/>
                  <a:pt x="20520" y="1737342"/>
                  <a:pt x="27984" y="1752540"/>
                </a:cubicBezTo>
                <a:cubicBezTo>
                  <a:pt x="35448" y="1767737"/>
                  <a:pt x="42910" y="1782935"/>
                  <a:pt x="50375" y="1798134"/>
                </a:cubicBezTo>
                <a:cubicBezTo>
                  <a:pt x="55973" y="1808118"/>
                  <a:pt x="59704" y="1815716"/>
                  <a:pt x="61571" y="1820930"/>
                </a:cubicBezTo>
                <a:cubicBezTo>
                  <a:pt x="72767" y="1846556"/>
                  <a:pt x="79531" y="1860507"/>
                  <a:pt x="81863" y="1862781"/>
                </a:cubicBezTo>
                <a:cubicBezTo>
                  <a:pt x="84194" y="1865053"/>
                  <a:pt x="89557" y="1870849"/>
                  <a:pt x="97951" y="1880166"/>
                </a:cubicBezTo>
                <a:cubicBezTo>
                  <a:pt x="99815" y="1879721"/>
                  <a:pt x="103079" y="1883186"/>
                  <a:pt x="107743" y="1890564"/>
                </a:cubicBezTo>
                <a:cubicBezTo>
                  <a:pt x="112407" y="1897940"/>
                  <a:pt x="117069" y="1903901"/>
                  <a:pt x="121732" y="1908449"/>
                </a:cubicBezTo>
                <a:cubicBezTo>
                  <a:pt x="124533" y="1919099"/>
                  <a:pt x="127334" y="1928335"/>
                  <a:pt x="130134" y="1936157"/>
                </a:cubicBezTo>
                <a:cubicBezTo>
                  <a:pt x="132934" y="1943979"/>
                  <a:pt x="135734" y="1953215"/>
                  <a:pt x="138535" y="1963866"/>
                </a:cubicBezTo>
                <a:cubicBezTo>
                  <a:pt x="139464" y="1957984"/>
                  <a:pt x="140628" y="1953462"/>
                  <a:pt x="142024" y="1950299"/>
                </a:cubicBezTo>
                <a:cubicBezTo>
                  <a:pt x="143422" y="1947135"/>
                  <a:pt x="144585" y="1942613"/>
                  <a:pt x="145515" y="1936731"/>
                </a:cubicBezTo>
                <a:cubicBezTo>
                  <a:pt x="154845" y="1957144"/>
                  <a:pt x="170707" y="1992976"/>
                  <a:pt x="193101" y="2044230"/>
                </a:cubicBezTo>
                <a:cubicBezTo>
                  <a:pt x="205233" y="2075292"/>
                  <a:pt x="212694" y="2084831"/>
                  <a:pt x="215485" y="2072846"/>
                </a:cubicBezTo>
                <a:cubicBezTo>
                  <a:pt x="217349" y="2072401"/>
                  <a:pt x="217815" y="2069461"/>
                  <a:pt x="216879" y="2064024"/>
                </a:cubicBezTo>
                <a:lnTo>
                  <a:pt x="230878" y="2103131"/>
                </a:lnTo>
                <a:cubicBezTo>
                  <a:pt x="235545" y="2113337"/>
                  <a:pt x="237877" y="2118440"/>
                  <a:pt x="237877" y="2118440"/>
                </a:cubicBezTo>
                <a:cubicBezTo>
                  <a:pt x="249066" y="2127089"/>
                  <a:pt x="256993" y="2133688"/>
                  <a:pt x="261656" y="2138235"/>
                </a:cubicBezTo>
                <a:cubicBezTo>
                  <a:pt x="265385" y="2143003"/>
                  <a:pt x="267717" y="2145277"/>
                  <a:pt x="268649" y="2145055"/>
                </a:cubicBezTo>
                <a:cubicBezTo>
                  <a:pt x="269581" y="2144832"/>
                  <a:pt x="271446" y="2147217"/>
                  <a:pt x="274245" y="2152209"/>
                </a:cubicBezTo>
                <a:cubicBezTo>
                  <a:pt x="285440" y="2172177"/>
                  <a:pt x="294767" y="2186929"/>
                  <a:pt x="302229" y="2196468"/>
                </a:cubicBezTo>
                <a:lnTo>
                  <a:pt x="305877" y="2200807"/>
                </a:lnTo>
                <a:lnTo>
                  <a:pt x="302453" y="2189857"/>
                </a:lnTo>
                <a:cubicBezTo>
                  <a:pt x="298720" y="2179428"/>
                  <a:pt x="296852" y="2172800"/>
                  <a:pt x="296851" y="2169970"/>
                </a:cubicBezTo>
                <a:cubicBezTo>
                  <a:pt x="296850" y="2167140"/>
                  <a:pt x="294983" y="2160511"/>
                  <a:pt x="291250" y="2150083"/>
                </a:cubicBezTo>
                <a:cubicBezTo>
                  <a:pt x="280985" y="2124234"/>
                  <a:pt x="270485" y="2095611"/>
                  <a:pt x="259752" y="2064214"/>
                </a:cubicBezTo>
                <a:cubicBezTo>
                  <a:pt x="249020" y="2032818"/>
                  <a:pt x="237588" y="2004417"/>
                  <a:pt x="225459" y="1979013"/>
                </a:cubicBezTo>
                <a:cubicBezTo>
                  <a:pt x="214264" y="1959046"/>
                  <a:pt x="211930" y="1948283"/>
                  <a:pt x="218454" y="1946726"/>
                </a:cubicBezTo>
                <a:cubicBezTo>
                  <a:pt x="220318" y="1946281"/>
                  <a:pt x="221246" y="1940399"/>
                  <a:pt x="221243" y="1929081"/>
                </a:cubicBezTo>
                <a:cubicBezTo>
                  <a:pt x="220308" y="1923645"/>
                  <a:pt x="218908" y="1918320"/>
                  <a:pt x="217041" y="1913105"/>
                </a:cubicBezTo>
                <a:cubicBezTo>
                  <a:pt x="222638" y="1923089"/>
                  <a:pt x="228469" y="1933017"/>
                  <a:pt x="234532" y="1942890"/>
                </a:cubicBezTo>
                <a:cubicBezTo>
                  <a:pt x="240596" y="1952762"/>
                  <a:pt x="246425" y="1962690"/>
                  <a:pt x="252023" y="1972674"/>
                </a:cubicBezTo>
                <a:cubicBezTo>
                  <a:pt x="259483" y="1982212"/>
                  <a:pt x="260880" y="1979050"/>
                  <a:pt x="256213" y="1963184"/>
                </a:cubicBezTo>
                <a:cubicBezTo>
                  <a:pt x="244074" y="1915143"/>
                  <a:pt x="230072" y="1870377"/>
                  <a:pt x="214208" y="1828885"/>
                </a:cubicBezTo>
                <a:cubicBezTo>
                  <a:pt x="203943" y="1803037"/>
                  <a:pt x="193210" y="1773054"/>
                  <a:pt x="182010" y="1738940"/>
                </a:cubicBezTo>
                <a:cubicBezTo>
                  <a:pt x="170809" y="1704825"/>
                  <a:pt x="164272" y="1676670"/>
                  <a:pt x="162397" y="1654478"/>
                </a:cubicBezTo>
                <a:cubicBezTo>
                  <a:pt x="161464" y="1649042"/>
                  <a:pt x="160063" y="1643717"/>
                  <a:pt x="158196" y="1638502"/>
                </a:cubicBezTo>
                <a:cubicBezTo>
                  <a:pt x="156330" y="1633289"/>
                  <a:pt x="154930" y="1627964"/>
                  <a:pt x="153995" y="1622526"/>
                </a:cubicBezTo>
                <a:cubicBezTo>
                  <a:pt x="151193" y="1611875"/>
                  <a:pt x="148860" y="1603943"/>
                  <a:pt x="146993" y="1598728"/>
                </a:cubicBezTo>
                <a:cubicBezTo>
                  <a:pt x="145127" y="1593514"/>
                  <a:pt x="142793" y="1585582"/>
                  <a:pt x="139991" y="1574931"/>
                </a:cubicBezTo>
                <a:lnTo>
                  <a:pt x="145585" y="1573596"/>
                </a:lnTo>
                <a:cubicBezTo>
                  <a:pt x="153048" y="1588794"/>
                  <a:pt x="160512" y="1603992"/>
                  <a:pt x="167976" y="1619190"/>
                </a:cubicBezTo>
                <a:cubicBezTo>
                  <a:pt x="175439" y="1634388"/>
                  <a:pt x="182902" y="1649585"/>
                  <a:pt x="190367" y="1664784"/>
                </a:cubicBezTo>
                <a:cubicBezTo>
                  <a:pt x="195965" y="1674768"/>
                  <a:pt x="199697" y="1682367"/>
                  <a:pt x="201563" y="1687580"/>
                </a:cubicBezTo>
                <a:cubicBezTo>
                  <a:pt x="212759" y="1713206"/>
                  <a:pt x="219523" y="1727157"/>
                  <a:pt x="221855" y="1729431"/>
                </a:cubicBezTo>
                <a:cubicBezTo>
                  <a:pt x="224186" y="1731703"/>
                  <a:pt x="229549" y="1737500"/>
                  <a:pt x="237943" y="1746816"/>
                </a:cubicBezTo>
                <a:cubicBezTo>
                  <a:pt x="239807" y="1746371"/>
                  <a:pt x="243071" y="1749836"/>
                  <a:pt x="247735" y="1757214"/>
                </a:cubicBezTo>
                <a:cubicBezTo>
                  <a:pt x="252399" y="1764590"/>
                  <a:pt x="257061" y="1770552"/>
                  <a:pt x="261725" y="1775100"/>
                </a:cubicBezTo>
                <a:cubicBezTo>
                  <a:pt x="264525" y="1785749"/>
                  <a:pt x="267326" y="1794985"/>
                  <a:pt x="270126" y="1802808"/>
                </a:cubicBezTo>
                <a:cubicBezTo>
                  <a:pt x="272926" y="1810629"/>
                  <a:pt x="275726" y="1819865"/>
                  <a:pt x="278527" y="1830516"/>
                </a:cubicBezTo>
                <a:cubicBezTo>
                  <a:pt x="279457" y="1824634"/>
                  <a:pt x="280620" y="1820112"/>
                  <a:pt x="282018" y="1816949"/>
                </a:cubicBezTo>
                <a:cubicBezTo>
                  <a:pt x="283414" y="1813785"/>
                  <a:pt x="284577" y="1809264"/>
                  <a:pt x="285507" y="1803382"/>
                </a:cubicBezTo>
                <a:cubicBezTo>
                  <a:pt x="294837" y="1823794"/>
                  <a:pt x="310699" y="1859626"/>
                  <a:pt x="333093" y="1910880"/>
                </a:cubicBezTo>
                <a:cubicBezTo>
                  <a:pt x="345225" y="1941942"/>
                  <a:pt x="352686" y="1951481"/>
                  <a:pt x="355477" y="1939496"/>
                </a:cubicBezTo>
                <a:cubicBezTo>
                  <a:pt x="357341" y="1939051"/>
                  <a:pt x="357807" y="1936111"/>
                  <a:pt x="356871" y="1930674"/>
                </a:cubicBezTo>
                <a:lnTo>
                  <a:pt x="370870" y="1969781"/>
                </a:lnTo>
                <a:cubicBezTo>
                  <a:pt x="375537" y="1979987"/>
                  <a:pt x="377869" y="1985090"/>
                  <a:pt x="377869" y="1985090"/>
                </a:cubicBezTo>
                <a:lnTo>
                  <a:pt x="380877" y="1987594"/>
                </a:lnTo>
                <a:lnTo>
                  <a:pt x="353080" y="1911814"/>
                </a:lnTo>
                <a:cubicBezTo>
                  <a:pt x="342348" y="1880418"/>
                  <a:pt x="330916" y="1852017"/>
                  <a:pt x="318787" y="1826613"/>
                </a:cubicBezTo>
                <a:cubicBezTo>
                  <a:pt x="307592" y="1806647"/>
                  <a:pt x="305258" y="1795884"/>
                  <a:pt x="311782" y="1794327"/>
                </a:cubicBezTo>
                <a:cubicBezTo>
                  <a:pt x="313646" y="1793882"/>
                  <a:pt x="314576" y="1788000"/>
                  <a:pt x="314570" y="1776681"/>
                </a:cubicBezTo>
                <a:cubicBezTo>
                  <a:pt x="313636" y="1771245"/>
                  <a:pt x="312235" y="1765920"/>
                  <a:pt x="310369" y="1760706"/>
                </a:cubicBezTo>
                <a:cubicBezTo>
                  <a:pt x="315966" y="1770689"/>
                  <a:pt x="321796" y="1780618"/>
                  <a:pt x="327860" y="1790490"/>
                </a:cubicBezTo>
                <a:cubicBezTo>
                  <a:pt x="333924" y="1800363"/>
                  <a:pt x="339754" y="1810291"/>
                  <a:pt x="345351" y="1820274"/>
                </a:cubicBezTo>
                <a:cubicBezTo>
                  <a:pt x="352812" y="1829812"/>
                  <a:pt x="354210" y="1826650"/>
                  <a:pt x="349541" y="1810784"/>
                </a:cubicBezTo>
                <a:cubicBezTo>
                  <a:pt x="337402" y="1762744"/>
                  <a:pt x="323400" y="1717978"/>
                  <a:pt x="307536" y="1676486"/>
                </a:cubicBezTo>
                <a:cubicBezTo>
                  <a:pt x="297271" y="1650637"/>
                  <a:pt x="286538" y="1620655"/>
                  <a:pt x="275338" y="1586540"/>
                </a:cubicBezTo>
                <a:cubicBezTo>
                  <a:pt x="264137" y="1552425"/>
                  <a:pt x="257600" y="1524271"/>
                  <a:pt x="255725" y="1502079"/>
                </a:cubicBezTo>
                <a:cubicBezTo>
                  <a:pt x="254792" y="1496643"/>
                  <a:pt x="253391" y="1491318"/>
                  <a:pt x="251524" y="1486103"/>
                </a:cubicBezTo>
                <a:cubicBezTo>
                  <a:pt x="249658" y="1480889"/>
                  <a:pt x="248258" y="1475564"/>
                  <a:pt x="247322" y="1470127"/>
                </a:cubicBezTo>
                <a:cubicBezTo>
                  <a:pt x="244522" y="1459476"/>
                  <a:pt x="242188" y="1451543"/>
                  <a:pt x="240321" y="1446328"/>
                </a:cubicBezTo>
                <a:cubicBezTo>
                  <a:pt x="238455" y="1441115"/>
                  <a:pt x="236121" y="1433182"/>
                  <a:pt x="233320" y="1422531"/>
                </a:cubicBezTo>
                <a:lnTo>
                  <a:pt x="238913" y="1421197"/>
                </a:lnTo>
                <a:cubicBezTo>
                  <a:pt x="246377" y="1436394"/>
                  <a:pt x="253840" y="1451593"/>
                  <a:pt x="261304" y="1466790"/>
                </a:cubicBezTo>
                <a:cubicBezTo>
                  <a:pt x="268767" y="1481988"/>
                  <a:pt x="276232" y="1497185"/>
                  <a:pt x="283696" y="1512384"/>
                </a:cubicBezTo>
                <a:cubicBezTo>
                  <a:pt x="289293" y="1522368"/>
                  <a:pt x="293025" y="1529967"/>
                  <a:pt x="294890" y="1535181"/>
                </a:cubicBezTo>
                <a:cubicBezTo>
                  <a:pt x="306087" y="1560807"/>
                  <a:pt x="312851" y="1574758"/>
                  <a:pt x="315183" y="1577031"/>
                </a:cubicBezTo>
                <a:cubicBezTo>
                  <a:pt x="317514" y="1579304"/>
                  <a:pt x="322877" y="1585100"/>
                  <a:pt x="331271" y="1594416"/>
                </a:cubicBezTo>
                <a:cubicBezTo>
                  <a:pt x="333135" y="1593972"/>
                  <a:pt x="336399" y="1597436"/>
                  <a:pt x="341063" y="1604814"/>
                </a:cubicBezTo>
                <a:cubicBezTo>
                  <a:pt x="345727" y="1612191"/>
                  <a:pt x="350390" y="1618152"/>
                  <a:pt x="355052" y="1622700"/>
                </a:cubicBezTo>
                <a:cubicBezTo>
                  <a:pt x="357853" y="1633350"/>
                  <a:pt x="360654" y="1642586"/>
                  <a:pt x="363454" y="1650408"/>
                </a:cubicBezTo>
                <a:cubicBezTo>
                  <a:pt x="366254" y="1658230"/>
                  <a:pt x="369054" y="1667466"/>
                  <a:pt x="371855" y="1678117"/>
                </a:cubicBezTo>
                <a:cubicBezTo>
                  <a:pt x="372785" y="1672235"/>
                  <a:pt x="373948" y="1667713"/>
                  <a:pt x="375346" y="1664549"/>
                </a:cubicBezTo>
                <a:cubicBezTo>
                  <a:pt x="376742" y="1661386"/>
                  <a:pt x="377905" y="1656864"/>
                  <a:pt x="378835" y="1650982"/>
                </a:cubicBezTo>
                <a:cubicBezTo>
                  <a:pt x="388165" y="1671394"/>
                  <a:pt x="404027" y="1707227"/>
                  <a:pt x="426421" y="1758481"/>
                </a:cubicBezTo>
                <a:cubicBezTo>
                  <a:pt x="438553" y="1789543"/>
                  <a:pt x="446014" y="1799082"/>
                  <a:pt x="448805" y="1787096"/>
                </a:cubicBezTo>
                <a:cubicBezTo>
                  <a:pt x="450669" y="1786652"/>
                  <a:pt x="451135" y="1783712"/>
                  <a:pt x="450199" y="1778274"/>
                </a:cubicBezTo>
                <a:lnTo>
                  <a:pt x="464200" y="1817381"/>
                </a:lnTo>
                <a:cubicBezTo>
                  <a:pt x="468865" y="1827587"/>
                  <a:pt x="471197" y="1832690"/>
                  <a:pt x="471197" y="1832690"/>
                </a:cubicBezTo>
                <a:cubicBezTo>
                  <a:pt x="482386" y="1841339"/>
                  <a:pt x="490313" y="1847938"/>
                  <a:pt x="494976" y="1852485"/>
                </a:cubicBezTo>
                <a:cubicBezTo>
                  <a:pt x="498705" y="1857253"/>
                  <a:pt x="501037" y="1859527"/>
                  <a:pt x="501969" y="1859305"/>
                </a:cubicBezTo>
                <a:cubicBezTo>
                  <a:pt x="502901" y="1859082"/>
                  <a:pt x="504767" y="1861467"/>
                  <a:pt x="507565" y="1866459"/>
                </a:cubicBezTo>
                <a:cubicBezTo>
                  <a:pt x="518760" y="1886427"/>
                  <a:pt x="528088" y="1901179"/>
                  <a:pt x="535549" y="1910718"/>
                </a:cubicBezTo>
                <a:cubicBezTo>
                  <a:pt x="543010" y="1920257"/>
                  <a:pt x="550937" y="1929685"/>
                  <a:pt x="559332" y="1939002"/>
                </a:cubicBezTo>
                <a:cubicBezTo>
                  <a:pt x="573322" y="1958302"/>
                  <a:pt x="584050" y="1976966"/>
                  <a:pt x="591515" y="1994993"/>
                </a:cubicBezTo>
                <a:cubicBezTo>
                  <a:pt x="598980" y="2013021"/>
                  <a:pt x="608780" y="2040396"/>
                  <a:pt x="620914" y="2077118"/>
                </a:cubicBezTo>
                <a:cubicBezTo>
                  <a:pt x="642380" y="2139911"/>
                  <a:pt x="663148" y="2201458"/>
                  <a:pt x="683214" y="2261756"/>
                </a:cubicBezTo>
                <a:cubicBezTo>
                  <a:pt x="703282" y="2322054"/>
                  <a:pt x="724047" y="2380769"/>
                  <a:pt x="745513" y="2437904"/>
                </a:cubicBezTo>
                <a:lnTo>
                  <a:pt x="788364" y="2559296"/>
                </a:lnTo>
                <a:lnTo>
                  <a:pt x="737592" y="2362803"/>
                </a:lnTo>
                <a:cubicBezTo>
                  <a:pt x="727241" y="2325727"/>
                  <a:pt x="717496" y="2289932"/>
                  <a:pt x="708357" y="2255415"/>
                </a:cubicBezTo>
                <a:cubicBezTo>
                  <a:pt x="699219" y="2220900"/>
                  <a:pt x="689473" y="2185104"/>
                  <a:pt x="679121" y="2148028"/>
                </a:cubicBezTo>
                <a:cubicBezTo>
                  <a:pt x="676163" y="2137435"/>
                  <a:pt x="673473" y="2129578"/>
                  <a:pt x="671046" y="2124458"/>
                </a:cubicBezTo>
                <a:cubicBezTo>
                  <a:pt x="667142" y="2114041"/>
                  <a:pt x="662632" y="2102344"/>
                  <a:pt x="657514" y="2089367"/>
                </a:cubicBezTo>
                <a:cubicBezTo>
                  <a:pt x="652397" y="2076390"/>
                  <a:pt x="648360" y="2064605"/>
                  <a:pt x="645402" y="2054012"/>
                </a:cubicBezTo>
                <a:cubicBezTo>
                  <a:pt x="640433" y="2032649"/>
                  <a:pt x="635835" y="2012611"/>
                  <a:pt x="631606" y="1993897"/>
                </a:cubicBezTo>
                <a:cubicBezTo>
                  <a:pt x="627377" y="1975183"/>
                  <a:pt x="622039" y="1952497"/>
                  <a:pt x="615591" y="1925837"/>
                </a:cubicBezTo>
                <a:cubicBezTo>
                  <a:pt x="612633" y="1915244"/>
                  <a:pt x="611259" y="1908535"/>
                  <a:pt x="611466" y="1905711"/>
                </a:cubicBezTo>
                <a:cubicBezTo>
                  <a:pt x="611673" y="1902885"/>
                  <a:pt x="610298" y="1896177"/>
                  <a:pt x="607341" y="1885584"/>
                </a:cubicBezTo>
                <a:cubicBezTo>
                  <a:pt x="599000" y="1859278"/>
                  <a:pt x="590630" y="1830191"/>
                  <a:pt x="582230" y="1798324"/>
                </a:cubicBezTo>
                <a:cubicBezTo>
                  <a:pt x="573831" y="1766457"/>
                  <a:pt x="564514" y="1737546"/>
                  <a:pt x="554280" y="1711592"/>
                </a:cubicBezTo>
                <a:cubicBezTo>
                  <a:pt x="544577" y="1691111"/>
                  <a:pt x="543040" y="1680253"/>
                  <a:pt x="549667" y="1679020"/>
                </a:cubicBezTo>
                <a:cubicBezTo>
                  <a:pt x="551561" y="1678667"/>
                  <a:pt x="552921" y="1672841"/>
                  <a:pt x="553752" y="1661543"/>
                </a:cubicBezTo>
                <a:cubicBezTo>
                  <a:pt x="553219" y="1656071"/>
                  <a:pt x="552215" y="1650687"/>
                  <a:pt x="550735" y="1645390"/>
                </a:cubicBezTo>
                <a:cubicBezTo>
                  <a:pt x="555586" y="1655630"/>
                  <a:pt x="560674" y="1665827"/>
                  <a:pt x="565998" y="1675980"/>
                </a:cubicBezTo>
                <a:cubicBezTo>
                  <a:pt x="571324" y="1686132"/>
                  <a:pt x="576411" y="1696329"/>
                  <a:pt x="581263" y="1706570"/>
                </a:cubicBezTo>
                <a:cubicBezTo>
                  <a:pt x="588006" y="1716457"/>
                  <a:pt x="589634" y="1713369"/>
                  <a:pt x="586145" y="1697302"/>
                </a:cubicBezTo>
                <a:cubicBezTo>
                  <a:pt x="577569" y="1648753"/>
                  <a:pt x="566892" y="1603380"/>
                  <a:pt x="554115" y="1561183"/>
                </a:cubicBezTo>
                <a:cubicBezTo>
                  <a:pt x="545775" y="1534877"/>
                  <a:pt x="537272" y="1504421"/>
                  <a:pt x="528606" y="1469818"/>
                </a:cubicBezTo>
                <a:cubicBezTo>
                  <a:pt x="519942" y="1435215"/>
                  <a:pt x="515491" y="1406790"/>
                  <a:pt x="515256" y="1384546"/>
                </a:cubicBezTo>
                <a:cubicBezTo>
                  <a:pt x="514724" y="1379074"/>
                  <a:pt x="513719" y="1373690"/>
                  <a:pt x="512240" y="1368393"/>
                </a:cubicBezTo>
                <a:cubicBezTo>
                  <a:pt x="510761" y="1363097"/>
                  <a:pt x="509756" y="1357713"/>
                  <a:pt x="509224" y="1352239"/>
                </a:cubicBezTo>
                <a:cubicBezTo>
                  <a:pt x="507213" y="1341470"/>
                  <a:pt x="505469" y="1333437"/>
                  <a:pt x="503989" y="1328140"/>
                </a:cubicBezTo>
                <a:cubicBezTo>
                  <a:pt x="502511" y="1322844"/>
                  <a:pt x="500765" y="1314811"/>
                  <a:pt x="498754" y="1304042"/>
                </a:cubicBezTo>
                <a:lnTo>
                  <a:pt x="504435" y="1302984"/>
                </a:lnTo>
                <a:cubicBezTo>
                  <a:pt x="510766" y="1318521"/>
                  <a:pt x="517095" y="1334059"/>
                  <a:pt x="523425" y="1349596"/>
                </a:cubicBezTo>
                <a:cubicBezTo>
                  <a:pt x="529755" y="1365133"/>
                  <a:pt x="536084" y="1380670"/>
                  <a:pt x="542415" y="1396208"/>
                </a:cubicBezTo>
                <a:cubicBezTo>
                  <a:pt x="547266" y="1406448"/>
                  <a:pt x="550431" y="1414217"/>
                  <a:pt x="551910" y="1419513"/>
                </a:cubicBezTo>
                <a:cubicBezTo>
                  <a:pt x="561197" y="1445643"/>
                  <a:pt x="566921" y="1459900"/>
                  <a:pt x="569081" y="1462285"/>
                </a:cubicBezTo>
                <a:cubicBezTo>
                  <a:pt x="571239" y="1464668"/>
                  <a:pt x="576166" y="1470717"/>
                  <a:pt x="583857" y="1480429"/>
                </a:cubicBezTo>
                <a:cubicBezTo>
                  <a:pt x="585750" y="1480077"/>
                  <a:pt x="588753" y="1483696"/>
                  <a:pt x="592865" y="1491289"/>
                </a:cubicBezTo>
                <a:cubicBezTo>
                  <a:pt x="596977" y="1498881"/>
                  <a:pt x="601192" y="1505061"/>
                  <a:pt x="605511" y="1509830"/>
                </a:cubicBezTo>
                <a:cubicBezTo>
                  <a:pt x="607522" y="1520598"/>
                  <a:pt x="609637" y="1529955"/>
                  <a:pt x="611855" y="1537901"/>
                </a:cubicBezTo>
                <a:cubicBezTo>
                  <a:pt x="614073" y="1545845"/>
                  <a:pt x="616187" y="1555202"/>
                  <a:pt x="618198" y="1565972"/>
                </a:cubicBezTo>
                <a:cubicBezTo>
                  <a:pt x="619559" y="1560146"/>
                  <a:pt x="621054" y="1555690"/>
                  <a:pt x="622682" y="1552601"/>
                </a:cubicBezTo>
                <a:cubicBezTo>
                  <a:pt x="624309" y="1549511"/>
                  <a:pt x="625804" y="1545055"/>
                  <a:pt x="627165" y="1539229"/>
                </a:cubicBezTo>
                <a:cubicBezTo>
                  <a:pt x="634974" y="1560063"/>
                  <a:pt x="648166" y="1596611"/>
                  <a:pt x="666741" y="1648872"/>
                </a:cubicBezTo>
                <a:cubicBezTo>
                  <a:pt x="676560" y="1680474"/>
                  <a:pt x="683305" y="1690362"/>
                  <a:pt x="686976" y="1678535"/>
                </a:cubicBezTo>
                <a:cubicBezTo>
                  <a:pt x="688868" y="1678183"/>
                  <a:pt x="689550" y="1675272"/>
                  <a:pt x="689017" y="1669798"/>
                </a:cubicBezTo>
                <a:lnTo>
                  <a:pt x="700108" y="1709522"/>
                </a:lnTo>
                <a:cubicBezTo>
                  <a:pt x="704012" y="1719939"/>
                  <a:pt x="705965" y="1725147"/>
                  <a:pt x="705965" y="1725147"/>
                </a:cubicBezTo>
                <a:cubicBezTo>
                  <a:pt x="716497" y="1734331"/>
                  <a:pt x="723922" y="1741307"/>
                  <a:pt x="728241" y="1746075"/>
                </a:cubicBezTo>
                <a:cubicBezTo>
                  <a:pt x="731613" y="1751018"/>
                  <a:pt x="733773" y="1753402"/>
                  <a:pt x="734720" y="1753226"/>
                </a:cubicBezTo>
                <a:cubicBezTo>
                  <a:pt x="735667" y="1753050"/>
                  <a:pt x="737353" y="1755522"/>
                  <a:pt x="739778" y="1760642"/>
                </a:cubicBezTo>
                <a:cubicBezTo>
                  <a:pt x="749481" y="1781124"/>
                  <a:pt x="757704" y="1796308"/>
                  <a:pt x="764449" y="1806197"/>
                </a:cubicBezTo>
                <a:cubicBezTo>
                  <a:pt x="771194" y="1816084"/>
                  <a:pt x="778412" y="1825885"/>
                  <a:pt x="786103" y="1835597"/>
                </a:cubicBezTo>
                <a:cubicBezTo>
                  <a:pt x="798646" y="1855550"/>
                  <a:pt x="807978" y="1874707"/>
                  <a:pt x="814102" y="1893069"/>
                </a:cubicBezTo>
                <a:cubicBezTo>
                  <a:pt x="820224" y="1911430"/>
                  <a:pt x="827987" y="1939237"/>
                  <a:pt x="837393" y="1976489"/>
                </a:cubicBezTo>
                <a:lnTo>
                  <a:pt x="867968" y="2094420"/>
                </a:lnTo>
                <a:lnTo>
                  <a:pt x="839871" y="1829903"/>
                </a:lnTo>
                <a:lnTo>
                  <a:pt x="838421" y="1830016"/>
                </a:lnTo>
                <a:lnTo>
                  <a:pt x="836526" y="1813793"/>
                </a:lnTo>
                <a:cubicBezTo>
                  <a:pt x="836152" y="1835651"/>
                  <a:pt x="835928" y="1862953"/>
                  <a:pt x="835852" y="1895702"/>
                </a:cubicBezTo>
                <a:cubicBezTo>
                  <a:pt x="831133" y="1846956"/>
                  <a:pt x="826014" y="1796877"/>
                  <a:pt x="820496" y="1745464"/>
                </a:cubicBezTo>
                <a:cubicBezTo>
                  <a:pt x="814977" y="1694051"/>
                  <a:pt x="809858" y="1643971"/>
                  <a:pt x="805139" y="1595225"/>
                </a:cubicBezTo>
                <a:cubicBezTo>
                  <a:pt x="799789" y="1541072"/>
                  <a:pt x="794270" y="1489659"/>
                  <a:pt x="788585" y="1440988"/>
                </a:cubicBezTo>
                <a:cubicBezTo>
                  <a:pt x="782898" y="1392317"/>
                  <a:pt x="777695" y="1343608"/>
                  <a:pt x="772976" y="1294862"/>
                </a:cubicBezTo>
                <a:lnTo>
                  <a:pt x="751740" y="1075504"/>
                </a:lnTo>
                <a:cubicBezTo>
                  <a:pt x="747318" y="1037649"/>
                  <a:pt x="743295" y="1001127"/>
                  <a:pt x="739672" y="965937"/>
                </a:cubicBezTo>
                <a:cubicBezTo>
                  <a:pt x="736049" y="930749"/>
                  <a:pt x="732025" y="894226"/>
                  <a:pt x="727604" y="856371"/>
                </a:cubicBezTo>
                <a:cubicBezTo>
                  <a:pt x="726340" y="845555"/>
                  <a:pt x="724908" y="837481"/>
                  <a:pt x="723310" y="832149"/>
                </a:cubicBezTo>
                <a:cubicBezTo>
                  <a:pt x="721081" y="821408"/>
                  <a:pt x="718451" y="809334"/>
                  <a:pt x="715421" y="795927"/>
                </a:cubicBezTo>
                <a:cubicBezTo>
                  <a:pt x="712391" y="782521"/>
                  <a:pt x="710245" y="770409"/>
                  <a:pt x="708983" y="759594"/>
                </a:cubicBezTo>
                <a:cubicBezTo>
                  <a:pt x="707421" y="737887"/>
                  <a:pt x="706019" y="717531"/>
                  <a:pt x="704774" y="698529"/>
                </a:cubicBezTo>
                <a:cubicBezTo>
                  <a:pt x="703530" y="679526"/>
                  <a:pt x="701811" y="656468"/>
                  <a:pt x="699619" y="629352"/>
                </a:cubicBezTo>
                <a:cubicBezTo>
                  <a:pt x="698356" y="618536"/>
                  <a:pt x="698050" y="611739"/>
                  <a:pt x="698700" y="608960"/>
                </a:cubicBezTo>
                <a:cubicBezTo>
                  <a:pt x="699351" y="606180"/>
                  <a:pt x="699045" y="599383"/>
                  <a:pt x="697781" y="588567"/>
                </a:cubicBezTo>
                <a:cubicBezTo>
                  <a:pt x="693656" y="561603"/>
                  <a:pt x="689940" y="531879"/>
                  <a:pt x="686632" y="499393"/>
                </a:cubicBezTo>
                <a:cubicBezTo>
                  <a:pt x="683325" y="466909"/>
                  <a:pt x="678642" y="437260"/>
                  <a:pt x="672583" y="410447"/>
                </a:cubicBezTo>
                <a:cubicBezTo>
                  <a:pt x="666189" y="389116"/>
                  <a:pt x="666376" y="378187"/>
                  <a:pt x="673143" y="377660"/>
                </a:cubicBezTo>
                <a:cubicBezTo>
                  <a:pt x="675076" y="377510"/>
                  <a:pt x="677344" y="371875"/>
                  <a:pt x="679947" y="360758"/>
                </a:cubicBezTo>
                <a:cubicBezTo>
                  <a:pt x="680282" y="355275"/>
                  <a:pt x="680134" y="349831"/>
                  <a:pt x="679502" y="344422"/>
                </a:cubicBezTo>
                <a:cubicBezTo>
                  <a:pt x="682699" y="355087"/>
                  <a:pt x="686138" y="365734"/>
                  <a:pt x="689817" y="376362"/>
                </a:cubicBezTo>
                <a:cubicBezTo>
                  <a:pt x="693498" y="386989"/>
                  <a:pt x="696937" y="397636"/>
                  <a:pt x="700133" y="408301"/>
                </a:cubicBezTo>
                <a:cubicBezTo>
                  <a:pt x="705263" y="418815"/>
                  <a:pt x="707363" y="415924"/>
                  <a:pt x="706435" y="399624"/>
                </a:cubicBezTo>
                <a:cubicBezTo>
                  <a:pt x="705583" y="350576"/>
                  <a:pt x="702147" y="304459"/>
                  <a:pt x="696126" y="261271"/>
                </a:cubicBezTo>
                <a:cubicBezTo>
                  <a:pt x="692000" y="234307"/>
                  <a:pt x="688367" y="203211"/>
                  <a:pt x="685228" y="167985"/>
                </a:cubicBezTo>
                <a:cubicBezTo>
                  <a:pt x="682088" y="132759"/>
                  <a:pt x="682155" y="104103"/>
                  <a:pt x="685426" y="82020"/>
                </a:cubicBezTo>
                <a:cubicBezTo>
                  <a:pt x="685762" y="76537"/>
                  <a:pt x="685614" y="71092"/>
                  <a:pt x="684982" y="65684"/>
                </a:cubicBezTo>
                <a:cubicBezTo>
                  <a:pt x="684351" y="60276"/>
                  <a:pt x="684202" y="54831"/>
                  <a:pt x="684536" y="49348"/>
                </a:cubicBezTo>
                <a:cubicBezTo>
                  <a:pt x="684240" y="38456"/>
                  <a:pt x="683775" y="30307"/>
                  <a:pt x="683143" y="24899"/>
                </a:cubicBezTo>
                <a:cubicBezTo>
                  <a:pt x="682513" y="19491"/>
                  <a:pt x="682047" y="11342"/>
                  <a:pt x="681751" y="4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2247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7640"/>
            <a:ext cx="7886700" cy="653479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50518" y="1504656"/>
            <a:ext cx="2397772" cy="2134188"/>
          </a:xfrm>
          <a:custGeom>
            <a:avLst/>
            <a:gdLst>
              <a:gd name="connsiteX0" fmla="*/ 1462271 w 3056767"/>
              <a:gd name="connsiteY0" fmla="*/ 2795646 h 2889484"/>
              <a:gd name="connsiteX1" fmla="*/ 1468478 w 3056767"/>
              <a:gd name="connsiteY1" fmla="*/ 2809583 h 2889484"/>
              <a:gd name="connsiteX2" fmla="*/ 1447195 w 3056767"/>
              <a:gd name="connsiteY2" fmla="*/ 2815157 h 2889484"/>
              <a:gd name="connsiteX3" fmla="*/ 1425913 w 3056767"/>
              <a:gd name="connsiteY3" fmla="*/ 2843030 h 2889484"/>
              <a:gd name="connsiteX4" fmla="*/ 1393990 w 3056767"/>
              <a:gd name="connsiteY4" fmla="*/ 2840243 h 2889484"/>
              <a:gd name="connsiteX5" fmla="*/ 1390443 w 3056767"/>
              <a:gd name="connsiteY5" fmla="*/ 2809583 h 2889484"/>
              <a:gd name="connsiteX6" fmla="*/ 1443649 w 3056767"/>
              <a:gd name="connsiteY6" fmla="*/ 2798433 h 2889484"/>
              <a:gd name="connsiteX7" fmla="*/ 1462271 w 3056767"/>
              <a:gd name="connsiteY7" fmla="*/ 2795646 h 2889484"/>
              <a:gd name="connsiteX8" fmla="*/ 120599 w 3056767"/>
              <a:gd name="connsiteY8" fmla="*/ 1990121 h 2889484"/>
              <a:gd name="connsiteX9" fmla="*/ 173805 w 3056767"/>
              <a:gd name="connsiteY9" fmla="*/ 2043079 h 2889484"/>
              <a:gd name="connsiteX10" fmla="*/ 198634 w 3056767"/>
              <a:gd name="connsiteY10" fmla="*/ 2129485 h 2889484"/>
              <a:gd name="connsiteX11" fmla="*/ 262482 w 3056767"/>
              <a:gd name="connsiteY11" fmla="*/ 2196380 h 2889484"/>
              <a:gd name="connsiteX12" fmla="*/ 326329 w 3056767"/>
              <a:gd name="connsiteY12" fmla="*/ 2263275 h 2889484"/>
              <a:gd name="connsiteX13" fmla="*/ 400817 w 3056767"/>
              <a:gd name="connsiteY13" fmla="*/ 2266062 h 2889484"/>
              <a:gd name="connsiteX14" fmla="*/ 461117 w 3056767"/>
              <a:gd name="connsiteY14" fmla="*/ 2296722 h 2889484"/>
              <a:gd name="connsiteX15" fmla="*/ 553340 w 3056767"/>
              <a:gd name="connsiteY15" fmla="*/ 2346894 h 2889484"/>
              <a:gd name="connsiteX16" fmla="*/ 673940 w 3056767"/>
              <a:gd name="connsiteY16" fmla="*/ 2402639 h 2889484"/>
              <a:gd name="connsiteX17" fmla="*/ 744880 w 3056767"/>
              <a:gd name="connsiteY17" fmla="*/ 2491832 h 2889484"/>
              <a:gd name="connsiteX18" fmla="*/ 808727 w 3056767"/>
              <a:gd name="connsiteY18" fmla="*/ 2603324 h 2889484"/>
              <a:gd name="connsiteX19" fmla="*/ 766163 w 3056767"/>
              <a:gd name="connsiteY19" fmla="*/ 2603324 h 2889484"/>
              <a:gd name="connsiteX20" fmla="*/ 854839 w 3056767"/>
              <a:gd name="connsiteY20" fmla="*/ 2661856 h 2889484"/>
              <a:gd name="connsiteX21" fmla="*/ 908045 w 3056767"/>
              <a:gd name="connsiteY21" fmla="*/ 2742687 h 2889484"/>
              <a:gd name="connsiteX22" fmla="*/ 837103 w 3056767"/>
              <a:gd name="connsiteY22" fmla="*/ 2739900 h 2889484"/>
              <a:gd name="connsiteX23" fmla="*/ 766163 w 3056767"/>
              <a:gd name="connsiteY23" fmla="*/ 2714815 h 2889484"/>
              <a:gd name="connsiteX24" fmla="*/ 805180 w 3056767"/>
              <a:gd name="connsiteY24" fmla="*/ 2762198 h 2889484"/>
              <a:gd name="connsiteX25" fmla="*/ 808727 w 3056767"/>
              <a:gd name="connsiteY25" fmla="*/ 2809583 h 2889484"/>
              <a:gd name="connsiteX26" fmla="*/ 780352 w 3056767"/>
              <a:gd name="connsiteY26" fmla="*/ 2831881 h 2889484"/>
              <a:gd name="connsiteX27" fmla="*/ 755521 w 3056767"/>
              <a:gd name="connsiteY27" fmla="*/ 2856967 h 2889484"/>
              <a:gd name="connsiteX28" fmla="*/ 730691 w 3056767"/>
              <a:gd name="connsiteY28" fmla="*/ 2887626 h 2889484"/>
              <a:gd name="connsiteX29" fmla="*/ 698768 w 3056767"/>
              <a:gd name="connsiteY29" fmla="*/ 2848605 h 2889484"/>
              <a:gd name="connsiteX30" fmla="*/ 638468 w 3056767"/>
              <a:gd name="connsiteY30" fmla="*/ 2843030 h 2889484"/>
              <a:gd name="connsiteX31" fmla="*/ 574621 w 3056767"/>
              <a:gd name="connsiteY31" fmla="*/ 2887626 h 2889484"/>
              <a:gd name="connsiteX32" fmla="*/ 561321 w 3056767"/>
              <a:gd name="connsiteY32" fmla="*/ 2889020 h 2889484"/>
              <a:gd name="connsiteX33" fmla="*/ 549793 w 3056767"/>
              <a:gd name="connsiteY33" fmla="*/ 2882052 h 2889484"/>
              <a:gd name="connsiteX34" fmla="*/ 524963 w 3056767"/>
              <a:gd name="connsiteY34" fmla="*/ 2856967 h 2889484"/>
              <a:gd name="connsiteX35" fmla="*/ 461117 w 3056767"/>
              <a:gd name="connsiteY35" fmla="*/ 2843030 h 2889484"/>
              <a:gd name="connsiteX36" fmla="*/ 375987 w 3056767"/>
              <a:gd name="connsiteY36" fmla="*/ 2817945 h 2889484"/>
              <a:gd name="connsiteX37" fmla="*/ 312140 w 3056767"/>
              <a:gd name="connsiteY37" fmla="*/ 2759412 h 2889484"/>
              <a:gd name="connsiteX38" fmla="*/ 258934 w 3056767"/>
              <a:gd name="connsiteY38" fmla="*/ 2700878 h 2889484"/>
              <a:gd name="connsiteX39" fmla="*/ 198634 w 3056767"/>
              <a:gd name="connsiteY39" fmla="*/ 2675793 h 2889484"/>
              <a:gd name="connsiteX40" fmla="*/ 106412 w 3056767"/>
              <a:gd name="connsiteY40" fmla="*/ 2550365 h 2889484"/>
              <a:gd name="connsiteX41" fmla="*/ 21283 w 3056767"/>
              <a:gd name="connsiteY41" fmla="*/ 2402639 h 2889484"/>
              <a:gd name="connsiteX42" fmla="*/ 0 w 3056767"/>
              <a:gd name="connsiteY42" fmla="*/ 2240976 h 2889484"/>
              <a:gd name="connsiteX43" fmla="*/ 24830 w 3056767"/>
              <a:gd name="connsiteY43" fmla="*/ 2115549 h 2889484"/>
              <a:gd name="connsiteX44" fmla="*/ 120599 w 3056767"/>
              <a:gd name="connsiteY44" fmla="*/ 1990121 h 2889484"/>
              <a:gd name="connsiteX45" fmla="*/ 498500 w 3056767"/>
              <a:gd name="connsiteY45" fmla="*/ 1955850 h 2889484"/>
              <a:gd name="connsiteX46" fmla="*/ 461117 w 3056767"/>
              <a:gd name="connsiteY46" fmla="*/ 1990121 h 2889484"/>
              <a:gd name="connsiteX47" fmla="*/ 521415 w 3056767"/>
              <a:gd name="connsiteY47" fmla="*/ 1992907 h 2889484"/>
              <a:gd name="connsiteX48" fmla="*/ 530138 w 3056767"/>
              <a:gd name="connsiteY48" fmla="*/ 1987882 h 2889484"/>
              <a:gd name="connsiteX49" fmla="*/ 264918 w 3056767"/>
              <a:gd name="connsiteY49" fmla="*/ 1069261 h 2889484"/>
              <a:gd name="connsiteX50" fmla="*/ 248293 w 3056767"/>
              <a:gd name="connsiteY50" fmla="*/ 1092616 h 2889484"/>
              <a:gd name="connsiteX51" fmla="*/ 257747 w 3056767"/>
              <a:gd name="connsiteY51" fmla="*/ 1096213 h 2889484"/>
              <a:gd name="connsiteX52" fmla="*/ 259420 w 3056767"/>
              <a:gd name="connsiteY52" fmla="*/ 1083177 h 2889484"/>
              <a:gd name="connsiteX53" fmla="*/ 1496855 w 3056767"/>
              <a:gd name="connsiteY53" fmla="*/ 0 h 2889484"/>
              <a:gd name="connsiteX54" fmla="*/ 1730959 w 3056767"/>
              <a:gd name="connsiteY54" fmla="*/ 27872 h 2889484"/>
              <a:gd name="connsiteX55" fmla="*/ 1890577 w 3056767"/>
              <a:gd name="connsiteY55" fmla="*/ 78043 h 2889484"/>
              <a:gd name="connsiteX56" fmla="*/ 2075024 w 3056767"/>
              <a:gd name="connsiteY56" fmla="*/ 136577 h 2889484"/>
              <a:gd name="connsiteX57" fmla="*/ 2238187 w 3056767"/>
              <a:gd name="connsiteY57" fmla="*/ 206259 h 2889484"/>
              <a:gd name="connsiteX58" fmla="*/ 2341051 w 3056767"/>
              <a:gd name="connsiteY58" fmla="*/ 295452 h 2889484"/>
              <a:gd name="connsiteX59" fmla="*/ 2401352 w 3056767"/>
              <a:gd name="connsiteY59" fmla="*/ 359559 h 2889484"/>
              <a:gd name="connsiteX60" fmla="*/ 2482934 w 3056767"/>
              <a:gd name="connsiteY60" fmla="*/ 409730 h 2889484"/>
              <a:gd name="connsiteX61" fmla="*/ 2560968 w 3056767"/>
              <a:gd name="connsiteY61" fmla="*/ 462689 h 2889484"/>
              <a:gd name="connsiteX62" fmla="*/ 2610627 w 3056767"/>
              <a:gd name="connsiteY62" fmla="*/ 540733 h 2889484"/>
              <a:gd name="connsiteX63" fmla="*/ 2738321 w 3056767"/>
              <a:gd name="connsiteY63" fmla="*/ 674523 h 2889484"/>
              <a:gd name="connsiteX64" fmla="*/ 2780885 w 3056767"/>
              <a:gd name="connsiteY64" fmla="*/ 791589 h 2889484"/>
              <a:gd name="connsiteX65" fmla="*/ 2876655 w 3056767"/>
              <a:gd name="connsiteY65" fmla="*/ 886356 h 2889484"/>
              <a:gd name="connsiteX66" fmla="*/ 2972425 w 3056767"/>
              <a:gd name="connsiteY66" fmla="*/ 978336 h 2889484"/>
              <a:gd name="connsiteX67" fmla="*/ 3014991 w 3056767"/>
              <a:gd name="connsiteY67" fmla="*/ 1092616 h 2889484"/>
              <a:gd name="connsiteX68" fmla="*/ 2986614 w 3056767"/>
              <a:gd name="connsiteY68" fmla="*/ 1145574 h 2889484"/>
              <a:gd name="connsiteX69" fmla="*/ 3011444 w 3056767"/>
              <a:gd name="connsiteY69" fmla="*/ 1237554 h 2889484"/>
              <a:gd name="connsiteX70" fmla="*/ 3046914 w 3056767"/>
              <a:gd name="connsiteY70" fmla="*/ 1340683 h 2889484"/>
              <a:gd name="connsiteX71" fmla="*/ 3050461 w 3056767"/>
              <a:gd name="connsiteY71" fmla="*/ 1432664 h 2889484"/>
              <a:gd name="connsiteX72" fmla="*/ 3046914 w 3056767"/>
              <a:gd name="connsiteY72" fmla="*/ 1588752 h 2889484"/>
              <a:gd name="connsiteX73" fmla="*/ 3014991 w 3056767"/>
              <a:gd name="connsiteY73" fmla="*/ 1705818 h 2889484"/>
              <a:gd name="connsiteX74" fmla="*/ 3029179 w 3056767"/>
              <a:gd name="connsiteY74" fmla="*/ 1845182 h 2889484"/>
              <a:gd name="connsiteX75" fmla="*/ 3014991 w 3056767"/>
              <a:gd name="connsiteY75" fmla="*/ 1951100 h 2889484"/>
              <a:gd name="connsiteX76" fmla="*/ 2947597 w 3056767"/>
              <a:gd name="connsiteY76" fmla="*/ 2051441 h 2889484"/>
              <a:gd name="connsiteX77" fmla="*/ 2958239 w 3056767"/>
              <a:gd name="connsiteY77" fmla="*/ 2129485 h 2889484"/>
              <a:gd name="connsiteX78" fmla="*/ 2947597 w 3056767"/>
              <a:gd name="connsiteY78" fmla="*/ 2215890 h 2889484"/>
              <a:gd name="connsiteX79" fmla="*/ 2858921 w 3056767"/>
              <a:gd name="connsiteY79" fmla="*/ 2316232 h 2889484"/>
              <a:gd name="connsiteX80" fmla="*/ 2745416 w 3056767"/>
              <a:gd name="connsiteY80" fmla="*/ 2397065 h 2889484"/>
              <a:gd name="connsiteX81" fmla="*/ 2653193 w 3056767"/>
              <a:gd name="connsiteY81" fmla="*/ 2430511 h 2889484"/>
              <a:gd name="connsiteX82" fmla="*/ 2670927 w 3056767"/>
              <a:gd name="connsiteY82" fmla="*/ 2399851 h 2889484"/>
              <a:gd name="connsiteX83" fmla="*/ 2688662 w 3056767"/>
              <a:gd name="connsiteY83" fmla="*/ 2363618 h 2889484"/>
              <a:gd name="connsiteX84" fmla="*/ 2631910 w 3056767"/>
              <a:gd name="connsiteY84" fmla="*/ 2366404 h 2889484"/>
              <a:gd name="connsiteX85" fmla="*/ 2575157 w 3056767"/>
              <a:gd name="connsiteY85" fmla="*/ 2463959 h 2889484"/>
              <a:gd name="connsiteX86" fmla="*/ 2610627 w 3056767"/>
              <a:gd name="connsiteY86" fmla="*/ 2469534 h 2889484"/>
              <a:gd name="connsiteX87" fmla="*/ 2653193 w 3056767"/>
              <a:gd name="connsiteY87" fmla="*/ 2508556 h 2889484"/>
              <a:gd name="connsiteX88" fmla="*/ 2571609 w 3056767"/>
              <a:gd name="connsiteY88" fmla="*/ 2508556 h 2889484"/>
              <a:gd name="connsiteX89" fmla="*/ 2458104 w 3056767"/>
              <a:gd name="connsiteY89" fmla="*/ 2514130 h 2889484"/>
              <a:gd name="connsiteX90" fmla="*/ 2344598 w 3056767"/>
              <a:gd name="connsiteY90" fmla="*/ 2533641 h 2889484"/>
              <a:gd name="connsiteX91" fmla="*/ 2263017 w 3056767"/>
              <a:gd name="connsiteY91" fmla="*/ 2569877 h 2889484"/>
              <a:gd name="connsiteX92" fmla="*/ 2192076 w 3056767"/>
              <a:gd name="connsiteY92" fmla="*/ 2617260 h 2889484"/>
              <a:gd name="connsiteX93" fmla="*/ 2092759 w 3056767"/>
              <a:gd name="connsiteY93" fmla="*/ 2636771 h 2889484"/>
              <a:gd name="connsiteX94" fmla="*/ 1844466 w 3056767"/>
              <a:gd name="connsiteY94" fmla="*/ 2695303 h 2889484"/>
              <a:gd name="connsiteX95" fmla="*/ 1603266 w 3056767"/>
              <a:gd name="connsiteY95" fmla="*/ 2781709 h 2889484"/>
              <a:gd name="connsiteX96" fmla="*/ 1553607 w 3056767"/>
              <a:gd name="connsiteY96" fmla="*/ 2717602 h 2889484"/>
              <a:gd name="connsiteX97" fmla="*/ 1578437 w 3056767"/>
              <a:gd name="connsiteY97" fmla="*/ 2670218 h 2889484"/>
              <a:gd name="connsiteX98" fmla="*/ 1638736 w 3056767"/>
              <a:gd name="connsiteY98" fmla="*/ 2617260 h 2889484"/>
              <a:gd name="connsiteX99" fmla="*/ 1688394 w 3056767"/>
              <a:gd name="connsiteY99" fmla="*/ 2536429 h 2889484"/>
              <a:gd name="connsiteX100" fmla="*/ 1521684 w 3056767"/>
              <a:gd name="connsiteY100" fmla="*/ 2575450 h 2889484"/>
              <a:gd name="connsiteX101" fmla="*/ 1362067 w 3056767"/>
              <a:gd name="connsiteY101" fmla="*/ 2659069 h 2889484"/>
              <a:gd name="connsiteX102" fmla="*/ 1213092 w 3056767"/>
              <a:gd name="connsiteY102" fmla="*/ 2742687 h 2889484"/>
              <a:gd name="connsiteX103" fmla="*/ 1078302 w 3056767"/>
              <a:gd name="connsiteY103" fmla="*/ 2781709 h 2889484"/>
              <a:gd name="connsiteX104" fmla="*/ 1081850 w 3056767"/>
              <a:gd name="connsiteY104" fmla="*/ 2762198 h 2889484"/>
              <a:gd name="connsiteX105" fmla="*/ 1120867 w 3056767"/>
              <a:gd name="connsiteY105" fmla="*/ 2742687 h 2889484"/>
              <a:gd name="connsiteX106" fmla="*/ 996720 w 3056767"/>
              <a:gd name="connsiteY106" fmla="*/ 2723177 h 2889484"/>
              <a:gd name="connsiteX107" fmla="*/ 943514 w 3056767"/>
              <a:gd name="connsiteY107" fmla="*/ 2675793 h 2889484"/>
              <a:gd name="connsiteX108" fmla="*/ 1042833 w 3056767"/>
              <a:gd name="connsiteY108" fmla="*/ 2670218 h 2889484"/>
              <a:gd name="connsiteX109" fmla="*/ 1078302 w 3056767"/>
              <a:gd name="connsiteY109" fmla="*/ 2636771 h 2889484"/>
              <a:gd name="connsiteX110" fmla="*/ 1014456 w 3056767"/>
              <a:gd name="connsiteY110" fmla="*/ 2617260 h 2889484"/>
              <a:gd name="connsiteX111" fmla="*/ 975438 w 3056767"/>
              <a:gd name="connsiteY111" fmla="*/ 2572663 h 2889484"/>
              <a:gd name="connsiteX112" fmla="*/ 975438 w 3056767"/>
              <a:gd name="connsiteY112" fmla="*/ 2528067 h 2889484"/>
              <a:gd name="connsiteX113" fmla="*/ 1028644 w 3056767"/>
              <a:gd name="connsiteY113" fmla="*/ 2508556 h 2889484"/>
              <a:gd name="connsiteX114" fmla="*/ 1003816 w 3056767"/>
              <a:gd name="connsiteY114" fmla="*/ 2463959 h 2889484"/>
              <a:gd name="connsiteX115" fmla="*/ 947063 w 3056767"/>
              <a:gd name="connsiteY115" fmla="*/ 2433299 h 2889484"/>
              <a:gd name="connsiteX116" fmla="*/ 886763 w 3056767"/>
              <a:gd name="connsiteY116" fmla="*/ 2402639 h 2889484"/>
              <a:gd name="connsiteX117" fmla="*/ 858385 w 3056767"/>
              <a:gd name="connsiteY117" fmla="*/ 2363618 h 2889484"/>
              <a:gd name="connsiteX118" fmla="*/ 964797 w 3056767"/>
              <a:gd name="connsiteY118" fmla="*/ 2358042 h 2889484"/>
              <a:gd name="connsiteX119" fmla="*/ 971892 w 3056767"/>
              <a:gd name="connsiteY119" fmla="*/ 2346894 h 2889484"/>
              <a:gd name="connsiteX120" fmla="*/ 925780 w 3056767"/>
              <a:gd name="connsiteY120" fmla="*/ 2335744 h 2889484"/>
              <a:gd name="connsiteX121" fmla="*/ 858385 w 3056767"/>
              <a:gd name="connsiteY121" fmla="*/ 2330170 h 2889484"/>
              <a:gd name="connsiteX122" fmla="*/ 787444 w 3056767"/>
              <a:gd name="connsiteY122" fmla="*/ 2291147 h 2889484"/>
              <a:gd name="connsiteX123" fmla="*/ 751974 w 3056767"/>
              <a:gd name="connsiteY123" fmla="*/ 2229828 h 2889484"/>
              <a:gd name="connsiteX124" fmla="*/ 723598 w 3056767"/>
              <a:gd name="connsiteY124" fmla="*/ 2168507 h 2889484"/>
              <a:gd name="connsiteX125" fmla="*/ 673940 w 3056767"/>
              <a:gd name="connsiteY125" fmla="*/ 2129485 h 2889484"/>
              <a:gd name="connsiteX126" fmla="*/ 599452 w 3056767"/>
              <a:gd name="connsiteY126" fmla="*/ 2107187 h 2889484"/>
              <a:gd name="connsiteX127" fmla="*/ 485946 w 3056767"/>
              <a:gd name="connsiteY127" fmla="*/ 2051441 h 2889484"/>
              <a:gd name="connsiteX128" fmla="*/ 415006 w 3056767"/>
              <a:gd name="connsiteY128" fmla="*/ 1981760 h 2889484"/>
              <a:gd name="connsiteX129" fmla="*/ 461117 w 3056767"/>
              <a:gd name="connsiteY129" fmla="*/ 1917652 h 2889484"/>
              <a:gd name="connsiteX130" fmla="*/ 464664 w 3056767"/>
              <a:gd name="connsiteY130" fmla="*/ 1948311 h 2889484"/>
              <a:gd name="connsiteX131" fmla="*/ 476191 w 3056767"/>
              <a:gd name="connsiteY131" fmla="*/ 1950402 h 2889484"/>
              <a:gd name="connsiteX132" fmla="*/ 493555 w 3056767"/>
              <a:gd name="connsiteY132" fmla="*/ 1950842 h 2889484"/>
              <a:gd name="connsiteX133" fmla="*/ 477331 w 3056767"/>
              <a:gd name="connsiteY133" fmla="*/ 1934418 h 2889484"/>
              <a:gd name="connsiteX134" fmla="*/ 426677 w 3056767"/>
              <a:gd name="connsiteY134" fmla="*/ 1864768 h 2889484"/>
              <a:gd name="connsiteX135" fmla="*/ 329876 w 3056767"/>
              <a:gd name="connsiteY135" fmla="*/ 1842395 h 2889484"/>
              <a:gd name="connsiteX136" fmla="*/ 156070 w 3056767"/>
              <a:gd name="connsiteY136" fmla="*/ 1672370 h 2889484"/>
              <a:gd name="connsiteX137" fmla="*/ 219917 w 3056767"/>
              <a:gd name="connsiteY137" fmla="*/ 1566454 h 2889484"/>
              <a:gd name="connsiteX138" fmla="*/ 292632 w 3056767"/>
              <a:gd name="connsiteY138" fmla="*/ 1520464 h 2889484"/>
              <a:gd name="connsiteX139" fmla="*/ 302746 w 3056767"/>
              <a:gd name="connsiteY139" fmla="*/ 1518749 h 2889484"/>
              <a:gd name="connsiteX140" fmla="*/ 298272 w 3056767"/>
              <a:gd name="connsiteY140" fmla="*/ 1444742 h 2889484"/>
              <a:gd name="connsiteX141" fmla="*/ 303686 w 3056767"/>
              <a:gd name="connsiteY141" fmla="*/ 1355195 h 2889484"/>
              <a:gd name="connsiteX142" fmla="*/ 305952 w 3056767"/>
              <a:gd name="connsiteY142" fmla="*/ 1342786 h 2889484"/>
              <a:gd name="connsiteX143" fmla="*/ 301745 w 3056767"/>
              <a:gd name="connsiteY143" fmla="*/ 1336694 h 2889484"/>
              <a:gd name="connsiteX144" fmla="*/ 293519 w 3056767"/>
              <a:gd name="connsiteY144" fmla="*/ 1339987 h 2889484"/>
              <a:gd name="connsiteX145" fmla="*/ 248293 w 3056767"/>
              <a:gd name="connsiteY145" fmla="*/ 1371344 h 2889484"/>
              <a:gd name="connsiteX146" fmla="*/ 234106 w 3056767"/>
              <a:gd name="connsiteY146" fmla="*/ 1418728 h 2889484"/>
              <a:gd name="connsiteX147" fmla="*/ 198634 w 3056767"/>
              <a:gd name="connsiteY147" fmla="*/ 1480049 h 2889484"/>
              <a:gd name="connsiteX148" fmla="*/ 156070 w 3056767"/>
              <a:gd name="connsiteY148" fmla="*/ 1502346 h 2889484"/>
              <a:gd name="connsiteX149" fmla="*/ 120599 w 3056767"/>
              <a:gd name="connsiteY149" fmla="*/ 1432664 h 2889484"/>
              <a:gd name="connsiteX150" fmla="*/ 78036 w 3056767"/>
              <a:gd name="connsiteY150" fmla="*/ 1449387 h 2889484"/>
              <a:gd name="connsiteX151" fmla="*/ 46113 w 3056767"/>
              <a:gd name="connsiteY151" fmla="*/ 1474473 h 2889484"/>
              <a:gd name="connsiteX152" fmla="*/ 28377 w 3056767"/>
              <a:gd name="connsiteY152" fmla="*/ 1477261 h 2889484"/>
              <a:gd name="connsiteX153" fmla="*/ 21283 w 3056767"/>
              <a:gd name="connsiteY153" fmla="*/ 1432664 h 2889484"/>
              <a:gd name="connsiteX154" fmla="*/ 28377 w 3056767"/>
              <a:gd name="connsiteY154" fmla="*/ 1382493 h 2889484"/>
              <a:gd name="connsiteX155" fmla="*/ 46113 w 3056767"/>
              <a:gd name="connsiteY155" fmla="*/ 1368556 h 2889484"/>
              <a:gd name="connsiteX156" fmla="*/ 78036 w 3056767"/>
              <a:gd name="connsiteY156" fmla="*/ 1360194 h 2889484"/>
              <a:gd name="connsiteX157" fmla="*/ 120599 w 3056767"/>
              <a:gd name="connsiteY157" fmla="*/ 1326747 h 2889484"/>
              <a:gd name="connsiteX158" fmla="*/ 102864 w 3056767"/>
              <a:gd name="connsiteY158" fmla="*/ 1265428 h 2889484"/>
              <a:gd name="connsiteX159" fmla="*/ 56753 w 3056767"/>
              <a:gd name="connsiteY159" fmla="*/ 1192957 h 2889484"/>
              <a:gd name="connsiteX160" fmla="*/ 63847 w 3056767"/>
              <a:gd name="connsiteY160" fmla="*/ 1131638 h 2889484"/>
              <a:gd name="connsiteX161" fmla="*/ 113506 w 3056767"/>
              <a:gd name="connsiteY161" fmla="*/ 1092616 h 2889484"/>
              <a:gd name="connsiteX162" fmla="*/ 170259 w 3056767"/>
              <a:gd name="connsiteY162" fmla="*/ 1053593 h 2889484"/>
              <a:gd name="connsiteX163" fmla="*/ 198634 w 3056767"/>
              <a:gd name="connsiteY163" fmla="*/ 992273 h 2889484"/>
              <a:gd name="connsiteX164" fmla="*/ 205730 w 3056767"/>
              <a:gd name="connsiteY164" fmla="*/ 936528 h 2889484"/>
              <a:gd name="connsiteX165" fmla="*/ 248293 w 3056767"/>
              <a:gd name="connsiteY165" fmla="*/ 886356 h 2889484"/>
              <a:gd name="connsiteX166" fmla="*/ 358253 w 3056767"/>
              <a:gd name="connsiteY166" fmla="*/ 841760 h 2889484"/>
              <a:gd name="connsiteX167" fmla="*/ 326329 w 3056767"/>
              <a:gd name="connsiteY167" fmla="*/ 741417 h 2889484"/>
              <a:gd name="connsiteX168" fmla="*/ 336970 w 3056767"/>
              <a:gd name="connsiteY168" fmla="*/ 621564 h 2889484"/>
              <a:gd name="connsiteX169" fmla="*/ 372441 w 3056767"/>
              <a:gd name="connsiteY169" fmla="*/ 484987 h 2889484"/>
              <a:gd name="connsiteX170" fmla="*/ 439834 w 3056767"/>
              <a:gd name="connsiteY170" fmla="*/ 365135 h 2889484"/>
              <a:gd name="connsiteX171" fmla="*/ 539152 w 3056767"/>
              <a:gd name="connsiteY171" fmla="*/ 295452 h 2889484"/>
              <a:gd name="connsiteX172" fmla="*/ 723598 w 3056767"/>
              <a:gd name="connsiteY172" fmla="*/ 239706 h 2889484"/>
              <a:gd name="connsiteX173" fmla="*/ 808727 w 3056767"/>
              <a:gd name="connsiteY173" fmla="*/ 122640 h 2889484"/>
              <a:gd name="connsiteX174" fmla="*/ 851292 w 3056767"/>
              <a:gd name="connsiteY174" fmla="*/ 97555 h 2889484"/>
              <a:gd name="connsiteX175" fmla="*/ 897405 w 3056767"/>
              <a:gd name="connsiteY175" fmla="*/ 97555 h 2889484"/>
              <a:gd name="connsiteX176" fmla="*/ 947063 w 3056767"/>
              <a:gd name="connsiteY176" fmla="*/ 103129 h 2889484"/>
              <a:gd name="connsiteX177" fmla="*/ 986080 w 3056767"/>
              <a:gd name="connsiteY177" fmla="*/ 94768 h 2889484"/>
              <a:gd name="connsiteX178" fmla="*/ 1230826 w 3056767"/>
              <a:gd name="connsiteY178" fmla="*/ 30660 h 2889484"/>
              <a:gd name="connsiteX179" fmla="*/ 1496855 w 3056767"/>
              <a:gd name="connsiteY179" fmla="*/ 0 h 288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3056767" h="2889484">
                <a:moveTo>
                  <a:pt x="1462271" y="2795646"/>
                </a:moveTo>
                <a:cubicBezTo>
                  <a:pt x="1466408" y="2797504"/>
                  <a:pt x="1468478" y="2802149"/>
                  <a:pt x="1468478" y="2809583"/>
                </a:cubicBezTo>
                <a:cubicBezTo>
                  <a:pt x="1463750" y="2809583"/>
                  <a:pt x="1456656" y="2811440"/>
                  <a:pt x="1447195" y="2815157"/>
                </a:cubicBezTo>
                <a:cubicBezTo>
                  <a:pt x="1433009" y="2826307"/>
                  <a:pt x="1425913" y="2835596"/>
                  <a:pt x="1425913" y="2843030"/>
                </a:cubicBezTo>
                <a:cubicBezTo>
                  <a:pt x="1406995" y="2843030"/>
                  <a:pt x="1396355" y="2842101"/>
                  <a:pt x="1393990" y="2840243"/>
                </a:cubicBezTo>
                <a:cubicBezTo>
                  <a:pt x="1391626" y="2838384"/>
                  <a:pt x="1390443" y="2828164"/>
                  <a:pt x="1390443" y="2809583"/>
                </a:cubicBezTo>
                <a:cubicBezTo>
                  <a:pt x="1409361" y="2809583"/>
                  <a:pt x="1427096" y="2805865"/>
                  <a:pt x="1443649" y="2798433"/>
                </a:cubicBezTo>
                <a:cubicBezTo>
                  <a:pt x="1451925" y="2794717"/>
                  <a:pt x="1458132" y="2793787"/>
                  <a:pt x="1462271" y="2795646"/>
                </a:cubicBezTo>
                <a:close/>
                <a:moveTo>
                  <a:pt x="120599" y="1990121"/>
                </a:moveTo>
                <a:cubicBezTo>
                  <a:pt x="139518" y="2008704"/>
                  <a:pt x="157253" y="2026355"/>
                  <a:pt x="173805" y="2043079"/>
                </a:cubicBezTo>
                <a:cubicBezTo>
                  <a:pt x="190358" y="2059803"/>
                  <a:pt x="198634" y="2088605"/>
                  <a:pt x="198634" y="2129485"/>
                </a:cubicBezTo>
                <a:cubicBezTo>
                  <a:pt x="222282" y="2148067"/>
                  <a:pt x="243564" y="2170365"/>
                  <a:pt x="262482" y="2196380"/>
                </a:cubicBezTo>
                <a:cubicBezTo>
                  <a:pt x="281399" y="2222395"/>
                  <a:pt x="302682" y="2244693"/>
                  <a:pt x="326329" y="2263275"/>
                </a:cubicBezTo>
                <a:cubicBezTo>
                  <a:pt x="354704" y="2263275"/>
                  <a:pt x="379534" y="2264204"/>
                  <a:pt x="400817" y="2266062"/>
                </a:cubicBezTo>
                <a:cubicBezTo>
                  <a:pt x="422099" y="2267920"/>
                  <a:pt x="442199" y="2278140"/>
                  <a:pt x="461117" y="2296722"/>
                </a:cubicBezTo>
                <a:cubicBezTo>
                  <a:pt x="456388" y="2296722"/>
                  <a:pt x="487129" y="2313446"/>
                  <a:pt x="553340" y="2346894"/>
                </a:cubicBezTo>
                <a:cubicBezTo>
                  <a:pt x="586445" y="2361759"/>
                  <a:pt x="626645" y="2380341"/>
                  <a:pt x="673940" y="2402639"/>
                </a:cubicBezTo>
                <a:lnTo>
                  <a:pt x="744880" y="2491832"/>
                </a:lnTo>
                <a:cubicBezTo>
                  <a:pt x="787444" y="2543862"/>
                  <a:pt x="808727" y="2581025"/>
                  <a:pt x="808727" y="2603324"/>
                </a:cubicBezTo>
                <a:lnTo>
                  <a:pt x="766163" y="2603324"/>
                </a:lnTo>
                <a:cubicBezTo>
                  <a:pt x="813457" y="2621905"/>
                  <a:pt x="843016" y="2641416"/>
                  <a:pt x="854839" y="2661856"/>
                </a:cubicBezTo>
                <a:cubicBezTo>
                  <a:pt x="866661" y="2682296"/>
                  <a:pt x="884398" y="2709240"/>
                  <a:pt x="908045" y="2742687"/>
                </a:cubicBezTo>
                <a:cubicBezTo>
                  <a:pt x="884398" y="2742687"/>
                  <a:pt x="860751" y="2741759"/>
                  <a:pt x="837103" y="2739900"/>
                </a:cubicBezTo>
                <a:cubicBezTo>
                  <a:pt x="813457" y="2738042"/>
                  <a:pt x="789810" y="2729680"/>
                  <a:pt x="766163" y="2714815"/>
                </a:cubicBezTo>
                <a:cubicBezTo>
                  <a:pt x="789810" y="2729680"/>
                  <a:pt x="802816" y="2745474"/>
                  <a:pt x="805180" y="2762198"/>
                </a:cubicBezTo>
                <a:cubicBezTo>
                  <a:pt x="807545" y="2778922"/>
                  <a:pt x="808727" y="2794717"/>
                  <a:pt x="808727" y="2809583"/>
                </a:cubicBezTo>
                <a:cubicBezTo>
                  <a:pt x="799269" y="2813299"/>
                  <a:pt x="789810" y="2820731"/>
                  <a:pt x="780352" y="2831881"/>
                </a:cubicBezTo>
                <a:cubicBezTo>
                  <a:pt x="770892" y="2839314"/>
                  <a:pt x="762615" y="2847676"/>
                  <a:pt x="755521" y="2856967"/>
                </a:cubicBezTo>
                <a:cubicBezTo>
                  <a:pt x="748427" y="2866258"/>
                  <a:pt x="740151" y="2876477"/>
                  <a:pt x="730691" y="2887626"/>
                </a:cubicBezTo>
                <a:cubicBezTo>
                  <a:pt x="730691" y="2865328"/>
                  <a:pt x="720051" y="2852320"/>
                  <a:pt x="698768" y="2848605"/>
                </a:cubicBezTo>
                <a:cubicBezTo>
                  <a:pt x="677488" y="2844887"/>
                  <a:pt x="657386" y="2843030"/>
                  <a:pt x="638468" y="2843030"/>
                </a:cubicBezTo>
                <a:cubicBezTo>
                  <a:pt x="605362" y="2869045"/>
                  <a:pt x="584082" y="2883909"/>
                  <a:pt x="574621" y="2887626"/>
                </a:cubicBezTo>
                <a:cubicBezTo>
                  <a:pt x="569893" y="2889485"/>
                  <a:pt x="565459" y="2889949"/>
                  <a:pt x="561321" y="2889020"/>
                </a:cubicBezTo>
                <a:cubicBezTo>
                  <a:pt x="557183" y="2888092"/>
                  <a:pt x="553340" y="2885768"/>
                  <a:pt x="549793" y="2882052"/>
                </a:cubicBezTo>
                <a:cubicBezTo>
                  <a:pt x="542698" y="2874620"/>
                  <a:pt x="534422" y="2866258"/>
                  <a:pt x="524963" y="2856967"/>
                </a:cubicBezTo>
                <a:cubicBezTo>
                  <a:pt x="515505" y="2847676"/>
                  <a:pt x="494222" y="2843030"/>
                  <a:pt x="461117" y="2843030"/>
                </a:cubicBezTo>
                <a:cubicBezTo>
                  <a:pt x="428011" y="2843030"/>
                  <a:pt x="399634" y="2834668"/>
                  <a:pt x="375987" y="2817945"/>
                </a:cubicBezTo>
                <a:cubicBezTo>
                  <a:pt x="352341" y="2801221"/>
                  <a:pt x="331059" y="2781709"/>
                  <a:pt x="312140" y="2759412"/>
                </a:cubicBezTo>
                <a:cubicBezTo>
                  <a:pt x="293222" y="2737112"/>
                  <a:pt x="275488" y="2717602"/>
                  <a:pt x="258934" y="2700878"/>
                </a:cubicBezTo>
                <a:cubicBezTo>
                  <a:pt x="242382" y="2684155"/>
                  <a:pt x="222282" y="2675793"/>
                  <a:pt x="198634" y="2675793"/>
                </a:cubicBezTo>
                <a:cubicBezTo>
                  <a:pt x="174987" y="2638628"/>
                  <a:pt x="144246" y="2596819"/>
                  <a:pt x="106412" y="2550365"/>
                </a:cubicBezTo>
                <a:cubicBezTo>
                  <a:pt x="68576" y="2503911"/>
                  <a:pt x="40200" y="2454669"/>
                  <a:pt x="21283" y="2402639"/>
                </a:cubicBezTo>
                <a:cubicBezTo>
                  <a:pt x="7094" y="2339461"/>
                  <a:pt x="0" y="2285573"/>
                  <a:pt x="0" y="2240976"/>
                </a:cubicBezTo>
                <a:cubicBezTo>
                  <a:pt x="0" y="2196380"/>
                  <a:pt x="8276" y="2154570"/>
                  <a:pt x="24830" y="2115549"/>
                </a:cubicBezTo>
                <a:cubicBezTo>
                  <a:pt x="41383" y="2076526"/>
                  <a:pt x="73307" y="2034717"/>
                  <a:pt x="120599" y="1990121"/>
                </a:cubicBezTo>
                <a:close/>
                <a:moveTo>
                  <a:pt x="498500" y="1955850"/>
                </a:moveTo>
                <a:lnTo>
                  <a:pt x="461117" y="1990121"/>
                </a:lnTo>
                <a:cubicBezTo>
                  <a:pt x="480033" y="1997554"/>
                  <a:pt x="500135" y="1998483"/>
                  <a:pt x="521415" y="1992907"/>
                </a:cubicBezTo>
                <a:lnTo>
                  <a:pt x="530138" y="1987882"/>
                </a:lnTo>
                <a:close/>
                <a:moveTo>
                  <a:pt x="264918" y="1069261"/>
                </a:moveTo>
                <a:lnTo>
                  <a:pt x="248293" y="1092616"/>
                </a:lnTo>
                <a:lnTo>
                  <a:pt x="257747" y="1096213"/>
                </a:lnTo>
                <a:lnTo>
                  <a:pt x="259420" y="1083177"/>
                </a:lnTo>
                <a:close/>
                <a:moveTo>
                  <a:pt x="1496855" y="0"/>
                </a:moveTo>
                <a:cubicBezTo>
                  <a:pt x="1586713" y="0"/>
                  <a:pt x="1664749" y="9291"/>
                  <a:pt x="1730959" y="27872"/>
                </a:cubicBezTo>
                <a:cubicBezTo>
                  <a:pt x="1773524" y="42739"/>
                  <a:pt x="1826730" y="59462"/>
                  <a:pt x="1890577" y="78043"/>
                </a:cubicBezTo>
                <a:cubicBezTo>
                  <a:pt x="1954424" y="96625"/>
                  <a:pt x="2015906" y="116137"/>
                  <a:pt x="2075024" y="136577"/>
                </a:cubicBezTo>
                <a:cubicBezTo>
                  <a:pt x="2134141" y="157018"/>
                  <a:pt x="2188529" y="180244"/>
                  <a:pt x="2238187" y="206259"/>
                </a:cubicBezTo>
                <a:cubicBezTo>
                  <a:pt x="2287845" y="232274"/>
                  <a:pt x="2322134" y="262005"/>
                  <a:pt x="2341051" y="295452"/>
                </a:cubicBezTo>
                <a:cubicBezTo>
                  <a:pt x="2355240" y="321467"/>
                  <a:pt x="2375339" y="342836"/>
                  <a:pt x="2401352" y="359559"/>
                </a:cubicBezTo>
                <a:cubicBezTo>
                  <a:pt x="2427363" y="376283"/>
                  <a:pt x="2454556" y="393006"/>
                  <a:pt x="2482934" y="409730"/>
                </a:cubicBezTo>
                <a:cubicBezTo>
                  <a:pt x="2511310" y="426454"/>
                  <a:pt x="2537322" y="444107"/>
                  <a:pt x="2560968" y="462689"/>
                </a:cubicBezTo>
                <a:cubicBezTo>
                  <a:pt x="2584615" y="481270"/>
                  <a:pt x="2601169" y="507285"/>
                  <a:pt x="2610627" y="540733"/>
                </a:cubicBezTo>
                <a:lnTo>
                  <a:pt x="2738321" y="674523"/>
                </a:lnTo>
                <a:cubicBezTo>
                  <a:pt x="2738321" y="719120"/>
                  <a:pt x="2752509" y="758141"/>
                  <a:pt x="2780885" y="791589"/>
                </a:cubicBezTo>
                <a:cubicBezTo>
                  <a:pt x="2809263" y="825036"/>
                  <a:pt x="2841186" y="856625"/>
                  <a:pt x="2876655" y="886356"/>
                </a:cubicBezTo>
                <a:cubicBezTo>
                  <a:pt x="2912127" y="916088"/>
                  <a:pt x="2944050" y="946747"/>
                  <a:pt x="2972425" y="978336"/>
                </a:cubicBezTo>
                <a:cubicBezTo>
                  <a:pt x="3000803" y="1009925"/>
                  <a:pt x="3014991" y="1048019"/>
                  <a:pt x="3014991" y="1092616"/>
                </a:cubicBezTo>
                <a:cubicBezTo>
                  <a:pt x="2991343" y="1100049"/>
                  <a:pt x="2981885" y="1117701"/>
                  <a:pt x="2986614" y="1145574"/>
                </a:cubicBezTo>
                <a:cubicBezTo>
                  <a:pt x="2991343" y="1173447"/>
                  <a:pt x="2999621" y="1204107"/>
                  <a:pt x="3011444" y="1237554"/>
                </a:cubicBezTo>
                <a:cubicBezTo>
                  <a:pt x="3023267" y="1271002"/>
                  <a:pt x="3035090" y="1305378"/>
                  <a:pt x="3046914" y="1340683"/>
                </a:cubicBezTo>
                <a:cubicBezTo>
                  <a:pt x="3058737" y="1375989"/>
                  <a:pt x="3059921" y="1406649"/>
                  <a:pt x="3050461" y="1432664"/>
                </a:cubicBezTo>
                <a:cubicBezTo>
                  <a:pt x="3050461" y="1488409"/>
                  <a:pt x="3049279" y="1540439"/>
                  <a:pt x="3046914" y="1588752"/>
                </a:cubicBezTo>
                <a:cubicBezTo>
                  <a:pt x="3044548" y="1637064"/>
                  <a:pt x="3033908" y="1676087"/>
                  <a:pt x="3014991" y="1705818"/>
                </a:cubicBezTo>
                <a:cubicBezTo>
                  <a:pt x="3014991" y="1746698"/>
                  <a:pt x="3019720" y="1793154"/>
                  <a:pt x="3029179" y="1845182"/>
                </a:cubicBezTo>
                <a:cubicBezTo>
                  <a:pt x="3038638" y="1897211"/>
                  <a:pt x="3033908" y="1932517"/>
                  <a:pt x="3014991" y="1951100"/>
                </a:cubicBezTo>
                <a:cubicBezTo>
                  <a:pt x="2962967" y="1988263"/>
                  <a:pt x="2940502" y="2021710"/>
                  <a:pt x="2947597" y="2051441"/>
                </a:cubicBezTo>
                <a:cubicBezTo>
                  <a:pt x="2954691" y="2081172"/>
                  <a:pt x="2958239" y="2107187"/>
                  <a:pt x="2958239" y="2129485"/>
                </a:cubicBezTo>
                <a:cubicBezTo>
                  <a:pt x="2972425" y="2151783"/>
                  <a:pt x="2968880" y="2180585"/>
                  <a:pt x="2947597" y="2215890"/>
                </a:cubicBezTo>
                <a:cubicBezTo>
                  <a:pt x="2926316" y="2251196"/>
                  <a:pt x="2896755" y="2284644"/>
                  <a:pt x="2858921" y="2316232"/>
                </a:cubicBezTo>
                <a:cubicBezTo>
                  <a:pt x="2821086" y="2347822"/>
                  <a:pt x="2783250" y="2374766"/>
                  <a:pt x="2745416" y="2397065"/>
                </a:cubicBezTo>
                <a:cubicBezTo>
                  <a:pt x="2707580" y="2419363"/>
                  <a:pt x="2676839" y="2430511"/>
                  <a:pt x="2653193" y="2430511"/>
                </a:cubicBezTo>
                <a:cubicBezTo>
                  <a:pt x="2653193" y="2415646"/>
                  <a:pt x="2659104" y="2405427"/>
                  <a:pt x="2670927" y="2399851"/>
                </a:cubicBezTo>
                <a:cubicBezTo>
                  <a:pt x="2682751" y="2394277"/>
                  <a:pt x="2688662" y="2382199"/>
                  <a:pt x="2688662" y="2363618"/>
                </a:cubicBezTo>
                <a:cubicBezTo>
                  <a:pt x="2669745" y="2330170"/>
                  <a:pt x="2650827" y="2331099"/>
                  <a:pt x="2631910" y="2366404"/>
                </a:cubicBezTo>
                <a:cubicBezTo>
                  <a:pt x="2612992" y="2401710"/>
                  <a:pt x="2594074" y="2434228"/>
                  <a:pt x="2575157" y="2463959"/>
                </a:cubicBezTo>
                <a:cubicBezTo>
                  <a:pt x="2594074" y="2463959"/>
                  <a:pt x="2605898" y="2465817"/>
                  <a:pt x="2610627" y="2469534"/>
                </a:cubicBezTo>
                <a:cubicBezTo>
                  <a:pt x="2615356" y="2473250"/>
                  <a:pt x="2629545" y="2486258"/>
                  <a:pt x="2653193" y="2508556"/>
                </a:cubicBezTo>
                <a:cubicBezTo>
                  <a:pt x="2634273" y="2508556"/>
                  <a:pt x="2607080" y="2508556"/>
                  <a:pt x="2571609" y="2508556"/>
                </a:cubicBezTo>
                <a:cubicBezTo>
                  <a:pt x="2536140" y="2508556"/>
                  <a:pt x="2498304" y="2510414"/>
                  <a:pt x="2458104" y="2514130"/>
                </a:cubicBezTo>
                <a:cubicBezTo>
                  <a:pt x="2417905" y="2517847"/>
                  <a:pt x="2380070" y="2524350"/>
                  <a:pt x="2344598" y="2533641"/>
                </a:cubicBezTo>
                <a:cubicBezTo>
                  <a:pt x="2309128" y="2542933"/>
                  <a:pt x="2281935" y="2555010"/>
                  <a:pt x="2263017" y="2569877"/>
                </a:cubicBezTo>
                <a:cubicBezTo>
                  <a:pt x="2263017" y="2588458"/>
                  <a:pt x="2239370" y="2604252"/>
                  <a:pt x="2192076" y="2617260"/>
                </a:cubicBezTo>
                <a:cubicBezTo>
                  <a:pt x="2144782" y="2630267"/>
                  <a:pt x="2111676" y="2636771"/>
                  <a:pt x="2092759" y="2636771"/>
                </a:cubicBezTo>
                <a:cubicBezTo>
                  <a:pt x="2021817" y="2636771"/>
                  <a:pt x="1939054" y="2656281"/>
                  <a:pt x="1844466" y="2695303"/>
                </a:cubicBezTo>
                <a:cubicBezTo>
                  <a:pt x="1749878" y="2734326"/>
                  <a:pt x="1669478" y="2763127"/>
                  <a:pt x="1603266" y="2781709"/>
                </a:cubicBezTo>
                <a:cubicBezTo>
                  <a:pt x="1570161" y="2755695"/>
                  <a:pt x="1553607" y="2734326"/>
                  <a:pt x="1553607" y="2717602"/>
                </a:cubicBezTo>
                <a:cubicBezTo>
                  <a:pt x="1553607" y="2700878"/>
                  <a:pt x="1561883" y="2685084"/>
                  <a:pt x="1578437" y="2670218"/>
                </a:cubicBezTo>
                <a:cubicBezTo>
                  <a:pt x="1594989" y="2655352"/>
                  <a:pt x="1615089" y="2637699"/>
                  <a:pt x="1638736" y="2617260"/>
                </a:cubicBezTo>
                <a:cubicBezTo>
                  <a:pt x="1662384" y="2596819"/>
                  <a:pt x="1678936" y="2569877"/>
                  <a:pt x="1688394" y="2536429"/>
                </a:cubicBezTo>
                <a:cubicBezTo>
                  <a:pt x="1631643" y="2536429"/>
                  <a:pt x="1576072" y="2549436"/>
                  <a:pt x="1521684" y="2575450"/>
                </a:cubicBezTo>
                <a:cubicBezTo>
                  <a:pt x="1467297" y="2601465"/>
                  <a:pt x="1414091" y="2629337"/>
                  <a:pt x="1362067" y="2659069"/>
                </a:cubicBezTo>
                <a:cubicBezTo>
                  <a:pt x="1310043" y="2688800"/>
                  <a:pt x="1260385" y="2716673"/>
                  <a:pt x="1213092" y="2742687"/>
                </a:cubicBezTo>
                <a:cubicBezTo>
                  <a:pt x="1165797" y="2768702"/>
                  <a:pt x="1120867" y="2781709"/>
                  <a:pt x="1078302" y="2781709"/>
                </a:cubicBezTo>
                <a:cubicBezTo>
                  <a:pt x="1078302" y="2763127"/>
                  <a:pt x="1079485" y="2756624"/>
                  <a:pt x="1081850" y="2762198"/>
                </a:cubicBezTo>
                <a:cubicBezTo>
                  <a:pt x="1084215" y="2767774"/>
                  <a:pt x="1097221" y="2761270"/>
                  <a:pt x="1120867" y="2742687"/>
                </a:cubicBezTo>
                <a:cubicBezTo>
                  <a:pt x="1073574" y="2727821"/>
                  <a:pt x="1032192" y="2721318"/>
                  <a:pt x="996720" y="2723177"/>
                </a:cubicBezTo>
                <a:cubicBezTo>
                  <a:pt x="961249" y="2725035"/>
                  <a:pt x="943514" y="2709240"/>
                  <a:pt x="943514" y="2675793"/>
                </a:cubicBezTo>
                <a:cubicBezTo>
                  <a:pt x="986080" y="2675793"/>
                  <a:pt x="1019185" y="2673934"/>
                  <a:pt x="1042833" y="2670218"/>
                </a:cubicBezTo>
                <a:cubicBezTo>
                  <a:pt x="1066480" y="2666502"/>
                  <a:pt x="1078302" y="2655352"/>
                  <a:pt x="1078302" y="2636771"/>
                </a:cubicBezTo>
                <a:cubicBezTo>
                  <a:pt x="1054656" y="2636771"/>
                  <a:pt x="1033374" y="2630267"/>
                  <a:pt x="1014456" y="2617260"/>
                </a:cubicBezTo>
                <a:cubicBezTo>
                  <a:pt x="995538" y="2604252"/>
                  <a:pt x="982533" y="2589387"/>
                  <a:pt x="975438" y="2572663"/>
                </a:cubicBezTo>
                <a:cubicBezTo>
                  <a:pt x="968344" y="2555939"/>
                  <a:pt x="968344" y="2541074"/>
                  <a:pt x="975438" y="2528067"/>
                </a:cubicBezTo>
                <a:cubicBezTo>
                  <a:pt x="982533" y="2515059"/>
                  <a:pt x="1000269" y="2508556"/>
                  <a:pt x="1028644" y="2508556"/>
                </a:cubicBezTo>
                <a:cubicBezTo>
                  <a:pt x="1028644" y="2489974"/>
                  <a:pt x="1020368" y="2475108"/>
                  <a:pt x="1003816" y="2463959"/>
                </a:cubicBezTo>
                <a:cubicBezTo>
                  <a:pt x="987262" y="2452810"/>
                  <a:pt x="968344" y="2442590"/>
                  <a:pt x="947063" y="2433299"/>
                </a:cubicBezTo>
                <a:cubicBezTo>
                  <a:pt x="925780" y="2424008"/>
                  <a:pt x="905681" y="2413788"/>
                  <a:pt x="886763" y="2402639"/>
                </a:cubicBezTo>
                <a:cubicBezTo>
                  <a:pt x="867846" y="2391490"/>
                  <a:pt x="858385" y="2378483"/>
                  <a:pt x="858385" y="2363618"/>
                </a:cubicBezTo>
                <a:cubicBezTo>
                  <a:pt x="915139" y="2363618"/>
                  <a:pt x="950610" y="2361759"/>
                  <a:pt x="964797" y="2358042"/>
                </a:cubicBezTo>
                <a:cubicBezTo>
                  <a:pt x="978986" y="2354326"/>
                  <a:pt x="981351" y="2350609"/>
                  <a:pt x="971892" y="2346894"/>
                </a:cubicBezTo>
                <a:cubicBezTo>
                  <a:pt x="962432" y="2343177"/>
                  <a:pt x="947063" y="2339461"/>
                  <a:pt x="925780" y="2335744"/>
                </a:cubicBezTo>
                <a:cubicBezTo>
                  <a:pt x="904497" y="2332027"/>
                  <a:pt x="882032" y="2330170"/>
                  <a:pt x="858385" y="2330170"/>
                </a:cubicBezTo>
                <a:cubicBezTo>
                  <a:pt x="825281" y="2322736"/>
                  <a:pt x="801633" y="2309729"/>
                  <a:pt x="787444" y="2291147"/>
                </a:cubicBezTo>
                <a:cubicBezTo>
                  <a:pt x="773257" y="2272565"/>
                  <a:pt x="761434" y="2252125"/>
                  <a:pt x="751974" y="2229828"/>
                </a:cubicBezTo>
                <a:cubicBezTo>
                  <a:pt x="742516" y="2207528"/>
                  <a:pt x="733056" y="2187089"/>
                  <a:pt x="723598" y="2168507"/>
                </a:cubicBezTo>
                <a:cubicBezTo>
                  <a:pt x="714139" y="2149925"/>
                  <a:pt x="697587" y="2136918"/>
                  <a:pt x="673940" y="2129485"/>
                </a:cubicBezTo>
                <a:cubicBezTo>
                  <a:pt x="664481" y="2129485"/>
                  <a:pt x="639652" y="2122053"/>
                  <a:pt x="599452" y="2107187"/>
                </a:cubicBezTo>
                <a:cubicBezTo>
                  <a:pt x="559252" y="2092320"/>
                  <a:pt x="521415" y="2073740"/>
                  <a:pt x="485946" y="2051441"/>
                </a:cubicBezTo>
                <a:cubicBezTo>
                  <a:pt x="450475" y="2029142"/>
                  <a:pt x="426828" y="2005916"/>
                  <a:pt x="415006" y="1981760"/>
                </a:cubicBezTo>
                <a:cubicBezTo>
                  <a:pt x="403183" y="1957603"/>
                  <a:pt x="418551" y="1936233"/>
                  <a:pt x="461117" y="1917652"/>
                </a:cubicBezTo>
                <a:cubicBezTo>
                  <a:pt x="461117" y="1936233"/>
                  <a:pt x="462299" y="1946454"/>
                  <a:pt x="464664" y="1948311"/>
                </a:cubicBezTo>
                <a:cubicBezTo>
                  <a:pt x="465846" y="1949241"/>
                  <a:pt x="469688" y="1949938"/>
                  <a:pt x="476191" y="1950402"/>
                </a:cubicBezTo>
                <a:lnTo>
                  <a:pt x="493555" y="1950842"/>
                </a:lnTo>
                <a:lnTo>
                  <a:pt x="477331" y="1934418"/>
                </a:lnTo>
                <a:lnTo>
                  <a:pt x="426677" y="1864768"/>
                </a:lnTo>
                <a:lnTo>
                  <a:pt x="329876" y="1842395"/>
                </a:lnTo>
                <a:cubicBezTo>
                  <a:pt x="237653" y="1814522"/>
                  <a:pt x="179718" y="1757848"/>
                  <a:pt x="156070" y="1672370"/>
                </a:cubicBezTo>
                <a:cubicBezTo>
                  <a:pt x="156070" y="1642640"/>
                  <a:pt x="177353" y="1607334"/>
                  <a:pt x="219917" y="1566454"/>
                </a:cubicBezTo>
                <a:cubicBezTo>
                  <a:pt x="241200" y="1546013"/>
                  <a:pt x="265438" y="1530684"/>
                  <a:pt x="292632" y="1520464"/>
                </a:cubicBezTo>
                <a:lnTo>
                  <a:pt x="302746" y="1518749"/>
                </a:lnTo>
                <a:lnTo>
                  <a:pt x="298272" y="1444742"/>
                </a:lnTo>
                <a:cubicBezTo>
                  <a:pt x="298272" y="1414511"/>
                  <a:pt x="300106" y="1384638"/>
                  <a:pt x="303686" y="1355195"/>
                </a:cubicBezTo>
                <a:lnTo>
                  <a:pt x="305952" y="1342786"/>
                </a:lnTo>
                <a:lnTo>
                  <a:pt x="301745" y="1336694"/>
                </a:lnTo>
                <a:lnTo>
                  <a:pt x="293519" y="1339987"/>
                </a:lnTo>
                <a:cubicBezTo>
                  <a:pt x="272827" y="1349742"/>
                  <a:pt x="257753" y="1360194"/>
                  <a:pt x="248293" y="1371344"/>
                </a:cubicBezTo>
                <a:cubicBezTo>
                  <a:pt x="248293" y="1378777"/>
                  <a:pt x="243564" y="1394571"/>
                  <a:pt x="234106" y="1418728"/>
                </a:cubicBezTo>
                <a:cubicBezTo>
                  <a:pt x="224648" y="1442884"/>
                  <a:pt x="212823" y="1463325"/>
                  <a:pt x="198634" y="1480049"/>
                </a:cubicBezTo>
                <a:cubicBezTo>
                  <a:pt x="184447" y="1496772"/>
                  <a:pt x="170259" y="1504205"/>
                  <a:pt x="156070" y="1502346"/>
                </a:cubicBezTo>
                <a:cubicBezTo>
                  <a:pt x="141883" y="1500488"/>
                  <a:pt x="130060" y="1477261"/>
                  <a:pt x="120599" y="1432664"/>
                </a:cubicBezTo>
                <a:cubicBezTo>
                  <a:pt x="106412" y="1432664"/>
                  <a:pt x="92223" y="1438239"/>
                  <a:pt x="78036" y="1449387"/>
                </a:cubicBezTo>
                <a:cubicBezTo>
                  <a:pt x="63847" y="1460537"/>
                  <a:pt x="53206" y="1468899"/>
                  <a:pt x="46113" y="1474473"/>
                </a:cubicBezTo>
                <a:cubicBezTo>
                  <a:pt x="39017" y="1480049"/>
                  <a:pt x="33106" y="1480977"/>
                  <a:pt x="28377" y="1477261"/>
                </a:cubicBezTo>
                <a:cubicBezTo>
                  <a:pt x="23648" y="1473544"/>
                  <a:pt x="21283" y="1458678"/>
                  <a:pt x="21283" y="1432664"/>
                </a:cubicBezTo>
                <a:cubicBezTo>
                  <a:pt x="21283" y="1406649"/>
                  <a:pt x="23648" y="1389925"/>
                  <a:pt x="28377" y="1382493"/>
                </a:cubicBezTo>
                <a:cubicBezTo>
                  <a:pt x="33106" y="1375060"/>
                  <a:pt x="39017" y="1370415"/>
                  <a:pt x="46113" y="1368556"/>
                </a:cubicBezTo>
                <a:cubicBezTo>
                  <a:pt x="53206" y="1366698"/>
                  <a:pt x="63847" y="1363912"/>
                  <a:pt x="78036" y="1360194"/>
                </a:cubicBezTo>
                <a:cubicBezTo>
                  <a:pt x="92223" y="1356479"/>
                  <a:pt x="106412" y="1345330"/>
                  <a:pt x="120599" y="1326747"/>
                </a:cubicBezTo>
                <a:cubicBezTo>
                  <a:pt x="139518" y="1297016"/>
                  <a:pt x="133605" y="1276576"/>
                  <a:pt x="102864" y="1265428"/>
                </a:cubicBezTo>
                <a:cubicBezTo>
                  <a:pt x="72123" y="1254278"/>
                  <a:pt x="56753" y="1230122"/>
                  <a:pt x="56753" y="1192957"/>
                </a:cubicBezTo>
                <a:cubicBezTo>
                  <a:pt x="47293" y="1166944"/>
                  <a:pt x="49658" y="1146503"/>
                  <a:pt x="63847" y="1131638"/>
                </a:cubicBezTo>
                <a:cubicBezTo>
                  <a:pt x="78036" y="1116771"/>
                  <a:pt x="94588" y="1103764"/>
                  <a:pt x="113506" y="1092616"/>
                </a:cubicBezTo>
                <a:cubicBezTo>
                  <a:pt x="132423" y="1081466"/>
                  <a:pt x="151341" y="1068459"/>
                  <a:pt x="170259" y="1053593"/>
                </a:cubicBezTo>
                <a:cubicBezTo>
                  <a:pt x="189176" y="1038728"/>
                  <a:pt x="198634" y="1018287"/>
                  <a:pt x="198634" y="992273"/>
                </a:cubicBezTo>
                <a:cubicBezTo>
                  <a:pt x="174987" y="969975"/>
                  <a:pt x="177353" y="951394"/>
                  <a:pt x="205730" y="936528"/>
                </a:cubicBezTo>
                <a:cubicBezTo>
                  <a:pt x="234106" y="921661"/>
                  <a:pt x="248293" y="904938"/>
                  <a:pt x="248293" y="886356"/>
                </a:cubicBezTo>
                <a:cubicBezTo>
                  <a:pt x="314505" y="867775"/>
                  <a:pt x="351159" y="852910"/>
                  <a:pt x="358253" y="841760"/>
                </a:cubicBezTo>
                <a:cubicBezTo>
                  <a:pt x="365346" y="830610"/>
                  <a:pt x="354704" y="797163"/>
                  <a:pt x="326329" y="741417"/>
                </a:cubicBezTo>
                <a:cubicBezTo>
                  <a:pt x="326329" y="707970"/>
                  <a:pt x="329876" y="668019"/>
                  <a:pt x="336970" y="621564"/>
                </a:cubicBezTo>
                <a:cubicBezTo>
                  <a:pt x="344064" y="575110"/>
                  <a:pt x="355887" y="529584"/>
                  <a:pt x="372441" y="484987"/>
                </a:cubicBezTo>
                <a:cubicBezTo>
                  <a:pt x="388994" y="440390"/>
                  <a:pt x="411459" y="400439"/>
                  <a:pt x="439834" y="365135"/>
                </a:cubicBezTo>
                <a:cubicBezTo>
                  <a:pt x="468210" y="329829"/>
                  <a:pt x="501316" y="306602"/>
                  <a:pt x="539152" y="295452"/>
                </a:cubicBezTo>
                <a:cubicBezTo>
                  <a:pt x="605362" y="280587"/>
                  <a:pt x="666844" y="262005"/>
                  <a:pt x="723598" y="239706"/>
                </a:cubicBezTo>
                <a:cubicBezTo>
                  <a:pt x="780352" y="217408"/>
                  <a:pt x="808727" y="178386"/>
                  <a:pt x="808727" y="122640"/>
                </a:cubicBezTo>
                <a:cubicBezTo>
                  <a:pt x="822916" y="107775"/>
                  <a:pt x="837103" y="99413"/>
                  <a:pt x="851292" y="97555"/>
                </a:cubicBezTo>
                <a:cubicBezTo>
                  <a:pt x="865480" y="95696"/>
                  <a:pt x="880850" y="95696"/>
                  <a:pt x="897405" y="97555"/>
                </a:cubicBezTo>
                <a:cubicBezTo>
                  <a:pt x="913957" y="99413"/>
                  <a:pt x="930509" y="101271"/>
                  <a:pt x="947063" y="103129"/>
                </a:cubicBezTo>
                <a:cubicBezTo>
                  <a:pt x="963615" y="104987"/>
                  <a:pt x="976620" y="102200"/>
                  <a:pt x="986080" y="94768"/>
                </a:cubicBezTo>
                <a:cubicBezTo>
                  <a:pt x="1066480" y="72469"/>
                  <a:pt x="1148061" y="51100"/>
                  <a:pt x="1230826" y="30660"/>
                </a:cubicBezTo>
                <a:cubicBezTo>
                  <a:pt x="1313590" y="10219"/>
                  <a:pt x="1402267" y="0"/>
                  <a:pt x="1496855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666202" y="1504656"/>
            <a:ext cx="2397773" cy="2134189"/>
          </a:xfrm>
          <a:custGeom>
            <a:avLst/>
            <a:gdLst>
              <a:gd name="connsiteX0" fmla="*/ 1462271 w 3056767"/>
              <a:gd name="connsiteY0" fmla="*/ 2795646 h 2889484"/>
              <a:gd name="connsiteX1" fmla="*/ 1468478 w 3056767"/>
              <a:gd name="connsiteY1" fmla="*/ 2809583 h 2889484"/>
              <a:gd name="connsiteX2" fmla="*/ 1447195 w 3056767"/>
              <a:gd name="connsiteY2" fmla="*/ 2815157 h 2889484"/>
              <a:gd name="connsiteX3" fmla="*/ 1425913 w 3056767"/>
              <a:gd name="connsiteY3" fmla="*/ 2843030 h 2889484"/>
              <a:gd name="connsiteX4" fmla="*/ 1393990 w 3056767"/>
              <a:gd name="connsiteY4" fmla="*/ 2840243 h 2889484"/>
              <a:gd name="connsiteX5" fmla="*/ 1390443 w 3056767"/>
              <a:gd name="connsiteY5" fmla="*/ 2809583 h 2889484"/>
              <a:gd name="connsiteX6" fmla="*/ 1443649 w 3056767"/>
              <a:gd name="connsiteY6" fmla="*/ 2798433 h 2889484"/>
              <a:gd name="connsiteX7" fmla="*/ 1462271 w 3056767"/>
              <a:gd name="connsiteY7" fmla="*/ 2795646 h 2889484"/>
              <a:gd name="connsiteX8" fmla="*/ 120599 w 3056767"/>
              <a:gd name="connsiteY8" fmla="*/ 1990121 h 2889484"/>
              <a:gd name="connsiteX9" fmla="*/ 173805 w 3056767"/>
              <a:gd name="connsiteY9" fmla="*/ 2043079 h 2889484"/>
              <a:gd name="connsiteX10" fmla="*/ 198634 w 3056767"/>
              <a:gd name="connsiteY10" fmla="*/ 2129485 h 2889484"/>
              <a:gd name="connsiteX11" fmla="*/ 262482 w 3056767"/>
              <a:gd name="connsiteY11" fmla="*/ 2196380 h 2889484"/>
              <a:gd name="connsiteX12" fmla="*/ 326329 w 3056767"/>
              <a:gd name="connsiteY12" fmla="*/ 2263275 h 2889484"/>
              <a:gd name="connsiteX13" fmla="*/ 400817 w 3056767"/>
              <a:gd name="connsiteY13" fmla="*/ 2266062 h 2889484"/>
              <a:gd name="connsiteX14" fmla="*/ 461117 w 3056767"/>
              <a:gd name="connsiteY14" fmla="*/ 2296722 h 2889484"/>
              <a:gd name="connsiteX15" fmla="*/ 553340 w 3056767"/>
              <a:gd name="connsiteY15" fmla="*/ 2346894 h 2889484"/>
              <a:gd name="connsiteX16" fmla="*/ 673940 w 3056767"/>
              <a:gd name="connsiteY16" fmla="*/ 2402639 h 2889484"/>
              <a:gd name="connsiteX17" fmla="*/ 744880 w 3056767"/>
              <a:gd name="connsiteY17" fmla="*/ 2491832 h 2889484"/>
              <a:gd name="connsiteX18" fmla="*/ 808727 w 3056767"/>
              <a:gd name="connsiteY18" fmla="*/ 2603324 h 2889484"/>
              <a:gd name="connsiteX19" fmla="*/ 766163 w 3056767"/>
              <a:gd name="connsiteY19" fmla="*/ 2603324 h 2889484"/>
              <a:gd name="connsiteX20" fmla="*/ 854839 w 3056767"/>
              <a:gd name="connsiteY20" fmla="*/ 2661856 h 2889484"/>
              <a:gd name="connsiteX21" fmla="*/ 908045 w 3056767"/>
              <a:gd name="connsiteY21" fmla="*/ 2742687 h 2889484"/>
              <a:gd name="connsiteX22" fmla="*/ 837103 w 3056767"/>
              <a:gd name="connsiteY22" fmla="*/ 2739900 h 2889484"/>
              <a:gd name="connsiteX23" fmla="*/ 766163 w 3056767"/>
              <a:gd name="connsiteY23" fmla="*/ 2714815 h 2889484"/>
              <a:gd name="connsiteX24" fmla="*/ 805180 w 3056767"/>
              <a:gd name="connsiteY24" fmla="*/ 2762198 h 2889484"/>
              <a:gd name="connsiteX25" fmla="*/ 808727 w 3056767"/>
              <a:gd name="connsiteY25" fmla="*/ 2809583 h 2889484"/>
              <a:gd name="connsiteX26" fmla="*/ 780352 w 3056767"/>
              <a:gd name="connsiteY26" fmla="*/ 2831881 h 2889484"/>
              <a:gd name="connsiteX27" fmla="*/ 755521 w 3056767"/>
              <a:gd name="connsiteY27" fmla="*/ 2856967 h 2889484"/>
              <a:gd name="connsiteX28" fmla="*/ 730691 w 3056767"/>
              <a:gd name="connsiteY28" fmla="*/ 2887626 h 2889484"/>
              <a:gd name="connsiteX29" fmla="*/ 698768 w 3056767"/>
              <a:gd name="connsiteY29" fmla="*/ 2848605 h 2889484"/>
              <a:gd name="connsiteX30" fmla="*/ 638468 w 3056767"/>
              <a:gd name="connsiteY30" fmla="*/ 2843030 h 2889484"/>
              <a:gd name="connsiteX31" fmla="*/ 574621 w 3056767"/>
              <a:gd name="connsiteY31" fmla="*/ 2887626 h 2889484"/>
              <a:gd name="connsiteX32" fmla="*/ 561321 w 3056767"/>
              <a:gd name="connsiteY32" fmla="*/ 2889020 h 2889484"/>
              <a:gd name="connsiteX33" fmla="*/ 549793 w 3056767"/>
              <a:gd name="connsiteY33" fmla="*/ 2882052 h 2889484"/>
              <a:gd name="connsiteX34" fmla="*/ 524963 w 3056767"/>
              <a:gd name="connsiteY34" fmla="*/ 2856967 h 2889484"/>
              <a:gd name="connsiteX35" fmla="*/ 461117 w 3056767"/>
              <a:gd name="connsiteY35" fmla="*/ 2843030 h 2889484"/>
              <a:gd name="connsiteX36" fmla="*/ 375987 w 3056767"/>
              <a:gd name="connsiteY36" fmla="*/ 2817945 h 2889484"/>
              <a:gd name="connsiteX37" fmla="*/ 312140 w 3056767"/>
              <a:gd name="connsiteY37" fmla="*/ 2759412 h 2889484"/>
              <a:gd name="connsiteX38" fmla="*/ 258934 w 3056767"/>
              <a:gd name="connsiteY38" fmla="*/ 2700878 h 2889484"/>
              <a:gd name="connsiteX39" fmla="*/ 198634 w 3056767"/>
              <a:gd name="connsiteY39" fmla="*/ 2675793 h 2889484"/>
              <a:gd name="connsiteX40" fmla="*/ 106412 w 3056767"/>
              <a:gd name="connsiteY40" fmla="*/ 2550365 h 2889484"/>
              <a:gd name="connsiteX41" fmla="*/ 21283 w 3056767"/>
              <a:gd name="connsiteY41" fmla="*/ 2402639 h 2889484"/>
              <a:gd name="connsiteX42" fmla="*/ 0 w 3056767"/>
              <a:gd name="connsiteY42" fmla="*/ 2240976 h 2889484"/>
              <a:gd name="connsiteX43" fmla="*/ 24830 w 3056767"/>
              <a:gd name="connsiteY43" fmla="*/ 2115549 h 2889484"/>
              <a:gd name="connsiteX44" fmla="*/ 120599 w 3056767"/>
              <a:gd name="connsiteY44" fmla="*/ 1990121 h 2889484"/>
              <a:gd name="connsiteX45" fmla="*/ 498500 w 3056767"/>
              <a:gd name="connsiteY45" fmla="*/ 1955850 h 2889484"/>
              <a:gd name="connsiteX46" fmla="*/ 461117 w 3056767"/>
              <a:gd name="connsiteY46" fmla="*/ 1990121 h 2889484"/>
              <a:gd name="connsiteX47" fmla="*/ 521415 w 3056767"/>
              <a:gd name="connsiteY47" fmla="*/ 1992907 h 2889484"/>
              <a:gd name="connsiteX48" fmla="*/ 530138 w 3056767"/>
              <a:gd name="connsiteY48" fmla="*/ 1987882 h 2889484"/>
              <a:gd name="connsiteX49" fmla="*/ 264918 w 3056767"/>
              <a:gd name="connsiteY49" fmla="*/ 1069261 h 2889484"/>
              <a:gd name="connsiteX50" fmla="*/ 248293 w 3056767"/>
              <a:gd name="connsiteY50" fmla="*/ 1092616 h 2889484"/>
              <a:gd name="connsiteX51" fmla="*/ 257747 w 3056767"/>
              <a:gd name="connsiteY51" fmla="*/ 1096213 h 2889484"/>
              <a:gd name="connsiteX52" fmla="*/ 259420 w 3056767"/>
              <a:gd name="connsiteY52" fmla="*/ 1083177 h 2889484"/>
              <a:gd name="connsiteX53" fmla="*/ 1496855 w 3056767"/>
              <a:gd name="connsiteY53" fmla="*/ 0 h 2889484"/>
              <a:gd name="connsiteX54" fmla="*/ 1730959 w 3056767"/>
              <a:gd name="connsiteY54" fmla="*/ 27872 h 2889484"/>
              <a:gd name="connsiteX55" fmla="*/ 1890577 w 3056767"/>
              <a:gd name="connsiteY55" fmla="*/ 78043 h 2889484"/>
              <a:gd name="connsiteX56" fmla="*/ 2075024 w 3056767"/>
              <a:gd name="connsiteY56" fmla="*/ 136577 h 2889484"/>
              <a:gd name="connsiteX57" fmla="*/ 2238187 w 3056767"/>
              <a:gd name="connsiteY57" fmla="*/ 206259 h 2889484"/>
              <a:gd name="connsiteX58" fmla="*/ 2341051 w 3056767"/>
              <a:gd name="connsiteY58" fmla="*/ 295452 h 2889484"/>
              <a:gd name="connsiteX59" fmla="*/ 2401352 w 3056767"/>
              <a:gd name="connsiteY59" fmla="*/ 359559 h 2889484"/>
              <a:gd name="connsiteX60" fmla="*/ 2482934 w 3056767"/>
              <a:gd name="connsiteY60" fmla="*/ 409730 h 2889484"/>
              <a:gd name="connsiteX61" fmla="*/ 2560968 w 3056767"/>
              <a:gd name="connsiteY61" fmla="*/ 462689 h 2889484"/>
              <a:gd name="connsiteX62" fmla="*/ 2610627 w 3056767"/>
              <a:gd name="connsiteY62" fmla="*/ 540733 h 2889484"/>
              <a:gd name="connsiteX63" fmla="*/ 2738321 w 3056767"/>
              <a:gd name="connsiteY63" fmla="*/ 674523 h 2889484"/>
              <a:gd name="connsiteX64" fmla="*/ 2780885 w 3056767"/>
              <a:gd name="connsiteY64" fmla="*/ 791589 h 2889484"/>
              <a:gd name="connsiteX65" fmla="*/ 2876655 w 3056767"/>
              <a:gd name="connsiteY65" fmla="*/ 886356 h 2889484"/>
              <a:gd name="connsiteX66" fmla="*/ 2972425 w 3056767"/>
              <a:gd name="connsiteY66" fmla="*/ 978336 h 2889484"/>
              <a:gd name="connsiteX67" fmla="*/ 3014991 w 3056767"/>
              <a:gd name="connsiteY67" fmla="*/ 1092616 h 2889484"/>
              <a:gd name="connsiteX68" fmla="*/ 2986614 w 3056767"/>
              <a:gd name="connsiteY68" fmla="*/ 1145574 h 2889484"/>
              <a:gd name="connsiteX69" fmla="*/ 3011444 w 3056767"/>
              <a:gd name="connsiteY69" fmla="*/ 1237554 h 2889484"/>
              <a:gd name="connsiteX70" fmla="*/ 3046914 w 3056767"/>
              <a:gd name="connsiteY70" fmla="*/ 1340683 h 2889484"/>
              <a:gd name="connsiteX71" fmla="*/ 3050461 w 3056767"/>
              <a:gd name="connsiteY71" fmla="*/ 1432664 h 2889484"/>
              <a:gd name="connsiteX72" fmla="*/ 3046914 w 3056767"/>
              <a:gd name="connsiteY72" fmla="*/ 1588752 h 2889484"/>
              <a:gd name="connsiteX73" fmla="*/ 3014991 w 3056767"/>
              <a:gd name="connsiteY73" fmla="*/ 1705818 h 2889484"/>
              <a:gd name="connsiteX74" fmla="*/ 3029179 w 3056767"/>
              <a:gd name="connsiteY74" fmla="*/ 1845182 h 2889484"/>
              <a:gd name="connsiteX75" fmla="*/ 3014991 w 3056767"/>
              <a:gd name="connsiteY75" fmla="*/ 1951100 h 2889484"/>
              <a:gd name="connsiteX76" fmla="*/ 2947597 w 3056767"/>
              <a:gd name="connsiteY76" fmla="*/ 2051441 h 2889484"/>
              <a:gd name="connsiteX77" fmla="*/ 2958239 w 3056767"/>
              <a:gd name="connsiteY77" fmla="*/ 2129485 h 2889484"/>
              <a:gd name="connsiteX78" fmla="*/ 2947597 w 3056767"/>
              <a:gd name="connsiteY78" fmla="*/ 2215890 h 2889484"/>
              <a:gd name="connsiteX79" fmla="*/ 2858921 w 3056767"/>
              <a:gd name="connsiteY79" fmla="*/ 2316232 h 2889484"/>
              <a:gd name="connsiteX80" fmla="*/ 2745416 w 3056767"/>
              <a:gd name="connsiteY80" fmla="*/ 2397065 h 2889484"/>
              <a:gd name="connsiteX81" fmla="*/ 2653193 w 3056767"/>
              <a:gd name="connsiteY81" fmla="*/ 2430511 h 2889484"/>
              <a:gd name="connsiteX82" fmla="*/ 2670927 w 3056767"/>
              <a:gd name="connsiteY82" fmla="*/ 2399851 h 2889484"/>
              <a:gd name="connsiteX83" fmla="*/ 2688662 w 3056767"/>
              <a:gd name="connsiteY83" fmla="*/ 2363618 h 2889484"/>
              <a:gd name="connsiteX84" fmla="*/ 2631910 w 3056767"/>
              <a:gd name="connsiteY84" fmla="*/ 2366404 h 2889484"/>
              <a:gd name="connsiteX85" fmla="*/ 2575157 w 3056767"/>
              <a:gd name="connsiteY85" fmla="*/ 2463959 h 2889484"/>
              <a:gd name="connsiteX86" fmla="*/ 2610627 w 3056767"/>
              <a:gd name="connsiteY86" fmla="*/ 2469534 h 2889484"/>
              <a:gd name="connsiteX87" fmla="*/ 2653193 w 3056767"/>
              <a:gd name="connsiteY87" fmla="*/ 2508556 h 2889484"/>
              <a:gd name="connsiteX88" fmla="*/ 2571609 w 3056767"/>
              <a:gd name="connsiteY88" fmla="*/ 2508556 h 2889484"/>
              <a:gd name="connsiteX89" fmla="*/ 2458104 w 3056767"/>
              <a:gd name="connsiteY89" fmla="*/ 2514130 h 2889484"/>
              <a:gd name="connsiteX90" fmla="*/ 2344598 w 3056767"/>
              <a:gd name="connsiteY90" fmla="*/ 2533641 h 2889484"/>
              <a:gd name="connsiteX91" fmla="*/ 2263017 w 3056767"/>
              <a:gd name="connsiteY91" fmla="*/ 2569877 h 2889484"/>
              <a:gd name="connsiteX92" fmla="*/ 2192076 w 3056767"/>
              <a:gd name="connsiteY92" fmla="*/ 2617260 h 2889484"/>
              <a:gd name="connsiteX93" fmla="*/ 2092759 w 3056767"/>
              <a:gd name="connsiteY93" fmla="*/ 2636771 h 2889484"/>
              <a:gd name="connsiteX94" fmla="*/ 1844466 w 3056767"/>
              <a:gd name="connsiteY94" fmla="*/ 2695303 h 2889484"/>
              <a:gd name="connsiteX95" fmla="*/ 1603266 w 3056767"/>
              <a:gd name="connsiteY95" fmla="*/ 2781709 h 2889484"/>
              <a:gd name="connsiteX96" fmla="*/ 1553607 w 3056767"/>
              <a:gd name="connsiteY96" fmla="*/ 2717602 h 2889484"/>
              <a:gd name="connsiteX97" fmla="*/ 1578437 w 3056767"/>
              <a:gd name="connsiteY97" fmla="*/ 2670218 h 2889484"/>
              <a:gd name="connsiteX98" fmla="*/ 1638736 w 3056767"/>
              <a:gd name="connsiteY98" fmla="*/ 2617260 h 2889484"/>
              <a:gd name="connsiteX99" fmla="*/ 1688394 w 3056767"/>
              <a:gd name="connsiteY99" fmla="*/ 2536429 h 2889484"/>
              <a:gd name="connsiteX100" fmla="*/ 1521684 w 3056767"/>
              <a:gd name="connsiteY100" fmla="*/ 2575450 h 2889484"/>
              <a:gd name="connsiteX101" fmla="*/ 1362067 w 3056767"/>
              <a:gd name="connsiteY101" fmla="*/ 2659069 h 2889484"/>
              <a:gd name="connsiteX102" fmla="*/ 1213092 w 3056767"/>
              <a:gd name="connsiteY102" fmla="*/ 2742687 h 2889484"/>
              <a:gd name="connsiteX103" fmla="*/ 1078302 w 3056767"/>
              <a:gd name="connsiteY103" fmla="*/ 2781709 h 2889484"/>
              <a:gd name="connsiteX104" fmla="*/ 1081850 w 3056767"/>
              <a:gd name="connsiteY104" fmla="*/ 2762198 h 2889484"/>
              <a:gd name="connsiteX105" fmla="*/ 1120867 w 3056767"/>
              <a:gd name="connsiteY105" fmla="*/ 2742687 h 2889484"/>
              <a:gd name="connsiteX106" fmla="*/ 996720 w 3056767"/>
              <a:gd name="connsiteY106" fmla="*/ 2723177 h 2889484"/>
              <a:gd name="connsiteX107" fmla="*/ 943514 w 3056767"/>
              <a:gd name="connsiteY107" fmla="*/ 2675793 h 2889484"/>
              <a:gd name="connsiteX108" fmla="*/ 1042833 w 3056767"/>
              <a:gd name="connsiteY108" fmla="*/ 2670218 h 2889484"/>
              <a:gd name="connsiteX109" fmla="*/ 1078302 w 3056767"/>
              <a:gd name="connsiteY109" fmla="*/ 2636771 h 2889484"/>
              <a:gd name="connsiteX110" fmla="*/ 1014456 w 3056767"/>
              <a:gd name="connsiteY110" fmla="*/ 2617260 h 2889484"/>
              <a:gd name="connsiteX111" fmla="*/ 975438 w 3056767"/>
              <a:gd name="connsiteY111" fmla="*/ 2572663 h 2889484"/>
              <a:gd name="connsiteX112" fmla="*/ 975438 w 3056767"/>
              <a:gd name="connsiteY112" fmla="*/ 2528067 h 2889484"/>
              <a:gd name="connsiteX113" fmla="*/ 1028644 w 3056767"/>
              <a:gd name="connsiteY113" fmla="*/ 2508556 h 2889484"/>
              <a:gd name="connsiteX114" fmla="*/ 1003816 w 3056767"/>
              <a:gd name="connsiteY114" fmla="*/ 2463959 h 2889484"/>
              <a:gd name="connsiteX115" fmla="*/ 947063 w 3056767"/>
              <a:gd name="connsiteY115" fmla="*/ 2433299 h 2889484"/>
              <a:gd name="connsiteX116" fmla="*/ 886763 w 3056767"/>
              <a:gd name="connsiteY116" fmla="*/ 2402639 h 2889484"/>
              <a:gd name="connsiteX117" fmla="*/ 858385 w 3056767"/>
              <a:gd name="connsiteY117" fmla="*/ 2363618 h 2889484"/>
              <a:gd name="connsiteX118" fmla="*/ 964797 w 3056767"/>
              <a:gd name="connsiteY118" fmla="*/ 2358042 h 2889484"/>
              <a:gd name="connsiteX119" fmla="*/ 971892 w 3056767"/>
              <a:gd name="connsiteY119" fmla="*/ 2346894 h 2889484"/>
              <a:gd name="connsiteX120" fmla="*/ 925780 w 3056767"/>
              <a:gd name="connsiteY120" fmla="*/ 2335744 h 2889484"/>
              <a:gd name="connsiteX121" fmla="*/ 858385 w 3056767"/>
              <a:gd name="connsiteY121" fmla="*/ 2330170 h 2889484"/>
              <a:gd name="connsiteX122" fmla="*/ 787444 w 3056767"/>
              <a:gd name="connsiteY122" fmla="*/ 2291147 h 2889484"/>
              <a:gd name="connsiteX123" fmla="*/ 751974 w 3056767"/>
              <a:gd name="connsiteY123" fmla="*/ 2229828 h 2889484"/>
              <a:gd name="connsiteX124" fmla="*/ 723598 w 3056767"/>
              <a:gd name="connsiteY124" fmla="*/ 2168507 h 2889484"/>
              <a:gd name="connsiteX125" fmla="*/ 673940 w 3056767"/>
              <a:gd name="connsiteY125" fmla="*/ 2129485 h 2889484"/>
              <a:gd name="connsiteX126" fmla="*/ 599452 w 3056767"/>
              <a:gd name="connsiteY126" fmla="*/ 2107187 h 2889484"/>
              <a:gd name="connsiteX127" fmla="*/ 485946 w 3056767"/>
              <a:gd name="connsiteY127" fmla="*/ 2051441 h 2889484"/>
              <a:gd name="connsiteX128" fmla="*/ 415006 w 3056767"/>
              <a:gd name="connsiteY128" fmla="*/ 1981760 h 2889484"/>
              <a:gd name="connsiteX129" fmla="*/ 461117 w 3056767"/>
              <a:gd name="connsiteY129" fmla="*/ 1917652 h 2889484"/>
              <a:gd name="connsiteX130" fmla="*/ 464664 w 3056767"/>
              <a:gd name="connsiteY130" fmla="*/ 1948311 h 2889484"/>
              <a:gd name="connsiteX131" fmla="*/ 476191 w 3056767"/>
              <a:gd name="connsiteY131" fmla="*/ 1950402 h 2889484"/>
              <a:gd name="connsiteX132" fmla="*/ 493555 w 3056767"/>
              <a:gd name="connsiteY132" fmla="*/ 1950842 h 2889484"/>
              <a:gd name="connsiteX133" fmla="*/ 477331 w 3056767"/>
              <a:gd name="connsiteY133" fmla="*/ 1934418 h 2889484"/>
              <a:gd name="connsiteX134" fmla="*/ 426677 w 3056767"/>
              <a:gd name="connsiteY134" fmla="*/ 1864768 h 2889484"/>
              <a:gd name="connsiteX135" fmla="*/ 329876 w 3056767"/>
              <a:gd name="connsiteY135" fmla="*/ 1842395 h 2889484"/>
              <a:gd name="connsiteX136" fmla="*/ 156070 w 3056767"/>
              <a:gd name="connsiteY136" fmla="*/ 1672370 h 2889484"/>
              <a:gd name="connsiteX137" fmla="*/ 219917 w 3056767"/>
              <a:gd name="connsiteY137" fmla="*/ 1566454 h 2889484"/>
              <a:gd name="connsiteX138" fmla="*/ 292632 w 3056767"/>
              <a:gd name="connsiteY138" fmla="*/ 1520464 h 2889484"/>
              <a:gd name="connsiteX139" fmla="*/ 302746 w 3056767"/>
              <a:gd name="connsiteY139" fmla="*/ 1518749 h 2889484"/>
              <a:gd name="connsiteX140" fmla="*/ 298272 w 3056767"/>
              <a:gd name="connsiteY140" fmla="*/ 1444742 h 2889484"/>
              <a:gd name="connsiteX141" fmla="*/ 303686 w 3056767"/>
              <a:gd name="connsiteY141" fmla="*/ 1355195 h 2889484"/>
              <a:gd name="connsiteX142" fmla="*/ 305952 w 3056767"/>
              <a:gd name="connsiteY142" fmla="*/ 1342786 h 2889484"/>
              <a:gd name="connsiteX143" fmla="*/ 301745 w 3056767"/>
              <a:gd name="connsiteY143" fmla="*/ 1336694 h 2889484"/>
              <a:gd name="connsiteX144" fmla="*/ 293519 w 3056767"/>
              <a:gd name="connsiteY144" fmla="*/ 1339987 h 2889484"/>
              <a:gd name="connsiteX145" fmla="*/ 248293 w 3056767"/>
              <a:gd name="connsiteY145" fmla="*/ 1371344 h 2889484"/>
              <a:gd name="connsiteX146" fmla="*/ 234106 w 3056767"/>
              <a:gd name="connsiteY146" fmla="*/ 1418728 h 2889484"/>
              <a:gd name="connsiteX147" fmla="*/ 198634 w 3056767"/>
              <a:gd name="connsiteY147" fmla="*/ 1480049 h 2889484"/>
              <a:gd name="connsiteX148" fmla="*/ 156070 w 3056767"/>
              <a:gd name="connsiteY148" fmla="*/ 1502346 h 2889484"/>
              <a:gd name="connsiteX149" fmla="*/ 120599 w 3056767"/>
              <a:gd name="connsiteY149" fmla="*/ 1432664 h 2889484"/>
              <a:gd name="connsiteX150" fmla="*/ 78036 w 3056767"/>
              <a:gd name="connsiteY150" fmla="*/ 1449387 h 2889484"/>
              <a:gd name="connsiteX151" fmla="*/ 46113 w 3056767"/>
              <a:gd name="connsiteY151" fmla="*/ 1474473 h 2889484"/>
              <a:gd name="connsiteX152" fmla="*/ 28377 w 3056767"/>
              <a:gd name="connsiteY152" fmla="*/ 1477261 h 2889484"/>
              <a:gd name="connsiteX153" fmla="*/ 21283 w 3056767"/>
              <a:gd name="connsiteY153" fmla="*/ 1432664 h 2889484"/>
              <a:gd name="connsiteX154" fmla="*/ 28377 w 3056767"/>
              <a:gd name="connsiteY154" fmla="*/ 1382493 h 2889484"/>
              <a:gd name="connsiteX155" fmla="*/ 46113 w 3056767"/>
              <a:gd name="connsiteY155" fmla="*/ 1368556 h 2889484"/>
              <a:gd name="connsiteX156" fmla="*/ 78036 w 3056767"/>
              <a:gd name="connsiteY156" fmla="*/ 1360194 h 2889484"/>
              <a:gd name="connsiteX157" fmla="*/ 120599 w 3056767"/>
              <a:gd name="connsiteY157" fmla="*/ 1326747 h 2889484"/>
              <a:gd name="connsiteX158" fmla="*/ 102864 w 3056767"/>
              <a:gd name="connsiteY158" fmla="*/ 1265428 h 2889484"/>
              <a:gd name="connsiteX159" fmla="*/ 56753 w 3056767"/>
              <a:gd name="connsiteY159" fmla="*/ 1192957 h 2889484"/>
              <a:gd name="connsiteX160" fmla="*/ 63847 w 3056767"/>
              <a:gd name="connsiteY160" fmla="*/ 1131638 h 2889484"/>
              <a:gd name="connsiteX161" fmla="*/ 113506 w 3056767"/>
              <a:gd name="connsiteY161" fmla="*/ 1092616 h 2889484"/>
              <a:gd name="connsiteX162" fmla="*/ 170259 w 3056767"/>
              <a:gd name="connsiteY162" fmla="*/ 1053593 h 2889484"/>
              <a:gd name="connsiteX163" fmla="*/ 198634 w 3056767"/>
              <a:gd name="connsiteY163" fmla="*/ 992273 h 2889484"/>
              <a:gd name="connsiteX164" fmla="*/ 205730 w 3056767"/>
              <a:gd name="connsiteY164" fmla="*/ 936528 h 2889484"/>
              <a:gd name="connsiteX165" fmla="*/ 248293 w 3056767"/>
              <a:gd name="connsiteY165" fmla="*/ 886356 h 2889484"/>
              <a:gd name="connsiteX166" fmla="*/ 358253 w 3056767"/>
              <a:gd name="connsiteY166" fmla="*/ 841760 h 2889484"/>
              <a:gd name="connsiteX167" fmla="*/ 326329 w 3056767"/>
              <a:gd name="connsiteY167" fmla="*/ 741417 h 2889484"/>
              <a:gd name="connsiteX168" fmla="*/ 336970 w 3056767"/>
              <a:gd name="connsiteY168" fmla="*/ 621564 h 2889484"/>
              <a:gd name="connsiteX169" fmla="*/ 372441 w 3056767"/>
              <a:gd name="connsiteY169" fmla="*/ 484987 h 2889484"/>
              <a:gd name="connsiteX170" fmla="*/ 439834 w 3056767"/>
              <a:gd name="connsiteY170" fmla="*/ 365135 h 2889484"/>
              <a:gd name="connsiteX171" fmla="*/ 539152 w 3056767"/>
              <a:gd name="connsiteY171" fmla="*/ 295452 h 2889484"/>
              <a:gd name="connsiteX172" fmla="*/ 723598 w 3056767"/>
              <a:gd name="connsiteY172" fmla="*/ 239706 h 2889484"/>
              <a:gd name="connsiteX173" fmla="*/ 808727 w 3056767"/>
              <a:gd name="connsiteY173" fmla="*/ 122640 h 2889484"/>
              <a:gd name="connsiteX174" fmla="*/ 851292 w 3056767"/>
              <a:gd name="connsiteY174" fmla="*/ 97555 h 2889484"/>
              <a:gd name="connsiteX175" fmla="*/ 897405 w 3056767"/>
              <a:gd name="connsiteY175" fmla="*/ 97555 h 2889484"/>
              <a:gd name="connsiteX176" fmla="*/ 947063 w 3056767"/>
              <a:gd name="connsiteY176" fmla="*/ 103129 h 2889484"/>
              <a:gd name="connsiteX177" fmla="*/ 986080 w 3056767"/>
              <a:gd name="connsiteY177" fmla="*/ 94768 h 2889484"/>
              <a:gd name="connsiteX178" fmla="*/ 1230826 w 3056767"/>
              <a:gd name="connsiteY178" fmla="*/ 30660 h 2889484"/>
              <a:gd name="connsiteX179" fmla="*/ 1496855 w 3056767"/>
              <a:gd name="connsiteY179" fmla="*/ 0 h 288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3056767" h="2889484">
                <a:moveTo>
                  <a:pt x="1462271" y="2795646"/>
                </a:moveTo>
                <a:cubicBezTo>
                  <a:pt x="1466408" y="2797504"/>
                  <a:pt x="1468478" y="2802149"/>
                  <a:pt x="1468478" y="2809583"/>
                </a:cubicBezTo>
                <a:cubicBezTo>
                  <a:pt x="1463750" y="2809583"/>
                  <a:pt x="1456656" y="2811440"/>
                  <a:pt x="1447195" y="2815157"/>
                </a:cubicBezTo>
                <a:cubicBezTo>
                  <a:pt x="1433009" y="2826307"/>
                  <a:pt x="1425913" y="2835596"/>
                  <a:pt x="1425913" y="2843030"/>
                </a:cubicBezTo>
                <a:cubicBezTo>
                  <a:pt x="1406995" y="2843030"/>
                  <a:pt x="1396355" y="2842101"/>
                  <a:pt x="1393990" y="2840243"/>
                </a:cubicBezTo>
                <a:cubicBezTo>
                  <a:pt x="1391626" y="2838384"/>
                  <a:pt x="1390443" y="2828164"/>
                  <a:pt x="1390443" y="2809583"/>
                </a:cubicBezTo>
                <a:cubicBezTo>
                  <a:pt x="1409361" y="2809583"/>
                  <a:pt x="1427096" y="2805865"/>
                  <a:pt x="1443649" y="2798433"/>
                </a:cubicBezTo>
                <a:cubicBezTo>
                  <a:pt x="1451925" y="2794717"/>
                  <a:pt x="1458132" y="2793787"/>
                  <a:pt x="1462271" y="2795646"/>
                </a:cubicBezTo>
                <a:close/>
                <a:moveTo>
                  <a:pt x="120599" y="1990121"/>
                </a:moveTo>
                <a:cubicBezTo>
                  <a:pt x="139518" y="2008704"/>
                  <a:pt x="157253" y="2026355"/>
                  <a:pt x="173805" y="2043079"/>
                </a:cubicBezTo>
                <a:cubicBezTo>
                  <a:pt x="190358" y="2059803"/>
                  <a:pt x="198634" y="2088605"/>
                  <a:pt x="198634" y="2129485"/>
                </a:cubicBezTo>
                <a:cubicBezTo>
                  <a:pt x="222282" y="2148067"/>
                  <a:pt x="243564" y="2170365"/>
                  <a:pt x="262482" y="2196380"/>
                </a:cubicBezTo>
                <a:cubicBezTo>
                  <a:pt x="281399" y="2222395"/>
                  <a:pt x="302682" y="2244693"/>
                  <a:pt x="326329" y="2263275"/>
                </a:cubicBezTo>
                <a:cubicBezTo>
                  <a:pt x="354704" y="2263275"/>
                  <a:pt x="379534" y="2264204"/>
                  <a:pt x="400817" y="2266062"/>
                </a:cubicBezTo>
                <a:cubicBezTo>
                  <a:pt x="422099" y="2267920"/>
                  <a:pt x="442199" y="2278140"/>
                  <a:pt x="461117" y="2296722"/>
                </a:cubicBezTo>
                <a:cubicBezTo>
                  <a:pt x="456388" y="2296722"/>
                  <a:pt x="487129" y="2313446"/>
                  <a:pt x="553340" y="2346894"/>
                </a:cubicBezTo>
                <a:cubicBezTo>
                  <a:pt x="586445" y="2361759"/>
                  <a:pt x="626645" y="2380341"/>
                  <a:pt x="673940" y="2402639"/>
                </a:cubicBezTo>
                <a:lnTo>
                  <a:pt x="744880" y="2491832"/>
                </a:lnTo>
                <a:cubicBezTo>
                  <a:pt x="787444" y="2543862"/>
                  <a:pt x="808727" y="2581025"/>
                  <a:pt x="808727" y="2603324"/>
                </a:cubicBezTo>
                <a:lnTo>
                  <a:pt x="766163" y="2603324"/>
                </a:lnTo>
                <a:cubicBezTo>
                  <a:pt x="813457" y="2621905"/>
                  <a:pt x="843016" y="2641416"/>
                  <a:pt x="854839" y="2661856"/>
                </a:cubicBezTo>
                <a:cubicBezTo>
                  <a:pt x="866661" y="2682296"/>
                  <a:pt x="884398" y="2709240"/>
                  <a:pt x="908045" y="2742687"/>
                </a:cubicBezTo>
                <a:cubicBezTo>
                  <a:pt x="884398" y="2742687"/>
                  <a:pt x="860751" y="2741759"/>
                  <a:pt x="837103" y="2739900"/>
                </a:cubicBezTo>
                <a:cubicBezTo>
                  <a:pt x="813457" y="2738042"/>
                  <a:pt x="789810" y="2729680"/>
                  <a:pt x="766163" y="2714815"/>
                </a:cubicBezTo>
                <a:cubicBezTo>
                  <a:pt x="789810" y="2729680"/>
                  <a:pt x="802816" y="2745474"/>
                  <a:pt x="805180" y="2762198"/>
                </a:cubicBezTo>
                <a:cubicBezTo>
                  <a:pt x="807545" y="2778922"/>
                  <a:pt x="808727" y="2794717"/>
                  <a:pt x="808727" y="2809583"/>
                </a:cubicBezTo>
                <a:cubicBezTo>
                  <a:pt x="799269" y="2813299"/>
                  <a:pt x="789810" y="2820731"/>
                  <a:pt x="780352" y="2831881"/>
                </a:cubicBezTo>
                <a:cubicBezTo>
                  <a:pt x="770892" y="2839314"/>
                  <a:pt x="762615" y="2847676"/>
                  <a:pt x="755521" y="2856967"/>
                </a:cubicBezTo>
                <a:cubicBezTo>
                  <a:pt x="748427" y="2866258"/>
                  <a:pt x="740151" y="2876477"/>
                  <a:pt x="730691" y="2887626"/>
                </a:cubicBezTo>
                <a:cubicBezTo>
                  <a:pt x="730691" y="2865328"/>
                  <a:pt x="720051" y="2852320"/>
                  <a:pt x="698768" y="2848605"/>
                </a:cubicBezTo>
                <a:cubicBezTo>
                  <a:pt x="677488" y="2844887"/>
                  <a:pt x="657386" y="2843030"/>
                  <a:pt x="638468" y="2843030"/>
                </a:cubicBezTo>
                <a:cubicBezTo>
                  <a:pt x="605362" y="2869045"/>
                  <a:pt x="584082" y="2883909"/>
                  <a:pt x="574621" y="2887626"/>
                </a:cubicBezTo>
                <a:cubicBezTo>
                  <a:pt x="569893" y="2889485"/>
                  <a:pt x="565459" y="2889949"/>
                  <a:pt x="561321" y="2889020"/>
                </a:cubicBezTo>
                <a:cubicBezTo>
                  <a:pt x="557183" y="2888092"/>
                  <a:pt x="553340" y="2885768"/>
                  <a:pt x="549793" y="2882052"/>
                </a:cubicBezTo>
                <a:cubicBezTo>
                  <a:pt x="542698" y="2874620"/>
                  <a:pt x="534422" y="2866258"/>
                  <a:pt x="524963" y="2856967"/>
                </a:cubicBezTo>
                <a:cubicBezTo>
                  <a:pt x="515505" y="2847676"/>
                  <a:pt x="494222" y="2843030"/>
                  <a:pt x="461117" y="2843030"/>
                </a:cubicBezTo>
                <a:cubicBezTo>
                  <a:pt x="428011" y="2843030"/>
                  <a:pt x="399634" y="2834668"/>
                  <a:pt x="375987" y="2817945"/>
                </a:cubicBezTo>
                <a:cubicBezTo>
                  <a:pt x="352341" y="2801221"/>
                  <a:pt x="331059" y="2781709"/>
                  <a:pt x="312140" y="2759412"/>
                </a:cubicBezTo>
                <a:cubicBezTo>
                  <a:pt x="293222" y="2737112"/>
                  <a:pt x="275488" y="2717602"/>
                  <a:pt x="258934" y="2700878"/>
                </a:cubicBezTo>
                <a:cubicBezTo>
                  <a:pt x="242382" y="2684155"/>
                  <a:pt x="222282" y="2675793"/>
                  <a:pt x="198634" y="2675793"/>
                </a:cubicBezTo>
                <a:cubicBezTo>
                  <a:pt x="174987" y="2638628"/>
                  <a:pt x="144246" y="2596819"/>
                  <a:pt x="106412" y="2550365"/>
                </a:cubicBezTo>
                <a:cubicBezTo>
                  <a:pt x="68576" y="2503911"/>
                  <a:pt x="40200" y="2454669"/>
                  <a:pt x="21283" y="2402639"/>
                </a:cubicBezTo>
                <a:cubicBezTo>
                  <a:pt x="7094" y="2339461"/>
                  <a:pt x="0" y="2285573"/>
                  <a:pt x="0" y="2240976"/>
                </a:cubicBezTo>
                <a:cubicBezTo>
                  <a:pt x="0" y="2196380"/>
                  <a:pt x="8276" y="2154570"/>
                  <a:pt x="24830" y="2115549"/>
                </a:cubicBezTo>
                <a:cubicBezTo>
                  <a:pt x="41383" y="2076526"/>
                  <a:pt x="73307" y="2034717"/>
                  <a:pt x="120599" y="1990121"/>
                </a:cubicBezTo>
                <a:close/>
                <a:moveTo>
                  <a:pt x="498500" y="1955850"/>
                </a:moveTo>
                <a:lnTo>
                  <a:pt x="461117" y="1990121"/>
                </a:lnTo>
                <a:cubicBezTo>
                  <a:pt x="480033" y="1997554"/>
                  <a:pt x="500135" y="1998483"/>
                  <a:pt x="521415" y="1992907"/>
                </a:cubicBezTo>
                <a:lnTo>
                  <a:pt x="530138" y="1987882"/>
                </a:lnTo>
                <a:close/>
                <a:moveTo>
                  <a:pt x="264918" y="1069261"/>
                </a:moveTo>
                <a:lnTo>
                  <a:pt x="248293" y="1092616"/>
                </a:lnTo>
                <a:lnTo>
                  <a:pt x="257747" y="1096213"/>
                </a:lnTo>
                <a:lnTo>
                  <a:pt x="259420" y="1083177"/>
                </a:lnTo>
                <a:close/>
                <a:moveTo>
                  <a:pt x="1496855" y="0"/>
                </a:moveTo>
                <a:cubicBezTo>
                  <a:pt x="1586713" y="0"/>
                  <a:pt x="1664749" y="9291"/>
                  <a:pt x="1730959" y="27872"/>
                </a:cubicBezTo>
                <a:cubicBezTo>
                  <a:pt x="1773524" y="42739"/>
                  <a:pt x="1826730" y="59462"/>
                  <a:pt x="1890577" y="78043"/>
                </a:cubicBezTo>
                <a:cubicBezTo>
                  <a:pt x="1954424" y="96625"/>
                  <a:pt x="2015906" y="116137"/>
                  <a:pt x="2075024" y="136577"/>
                </a:cubicBezTo>
                <a:cubicBezTo>
                  <a:pt x="2134141" y="157018"/>
                  <a:pt x="2188529" y="180244"/>
                  <a:pt x="2238187" y="206259"/>
                </a:cubicBezTo>
                <a:cubicBezTo>
                  <a:pt x="2287845" y="232274"/>
                  <a:pt x="2322134" y="262005"/>
                  <a:pt x="2341051" y="295452"/>
                </a:cubicBezTo>
                <a:cubicBezTo>
                  <a:pt x="2355240" y="321467"/>
                  <a:pt x="2375339" y="342836"/>
                  <a:pt x="2401352" y="359559"/>
                </a:cubicBezTo>
                <a:cubicBezTo>
                  <a:pt x="2427363" y="376283"/>
                  <a:pt x="2454556" y="393006"/>
                  <a:pt x="2482934" y="409730"/>
                </a:cubicBezTo>
                <a:cubicBezTo>
                  <a:pt x="2511310" y="426454"/>
                  <a:pt x="2537322" y="444107"/>
                  <a:pt x="2560968" y="462689"/>
                </a:cubicBezTo>
                <a:cubicBezTo>
                  <a:pt x="2584615" y="481270"/>
                  <a:pt x="2601169" y="507285"/>
                  <a:pt x="2610627" y="540733"/>
                </a:cubicBezTo>
                <a:lnTo>
                  <a:pt x="2738321" y="674523"/>
                </a:lnTo>
                <a:cubicBezTo>
                  <a:pt x="2738321" y="719120"/>
                  <a:pt x="2752509" y="758141"/>
                  <a:pt x="2780885" y="791589"/>
                </a:cubicBezTo>
                <a:cubicBezTo>
                  <a:pt x="2809263" y="825036"/>
                  <a:pt x="2841186" y="856625"/>
                  <a:pt x="2876655" y="886356"/>
                </a:cubicBezTo>
                <a:cubicBezTo>
                  <a:pt x="2912127" y="916088"/>
                  <a:pt x="2944050" y="946747"/>
                  <a:pt x="2972425" y="978336"/>
                </a:cubicBezTo>
                <a:cubicBezTo>
                  <a:pt x="3000803" y="1009925"/>
                  <a:pt x="3014991" y="1048019"/>
                  <a:pt x="3014991" y="1092616"/>
                </a:cubicBezTo>
                <a:cubicBezTo>
                  <a:pt x="2991343" y="1100049"/>
                  <a:pt x="2981885" y="1117701"/>
                  <a:pt x="2986614" y="1145574"/>
                </a:cubicBezTo>
                <a:cubicBezTo>
                  <a:pt x="2991343" y="1173447"/>
                  <a:pt x="2999621" y="1204107"/>
                  <a:pt x="3011444" y="1237554"/>
                </a:cubicBezTo>
                <a:cubicBezTo>
                  <a:pt x="3023267" y="1271002"/>
                  <a:pt x="3035090" y="1305378"/>
                  <a:pt x="3046914" y="1340683"/>
                </a:cubicBezTo>
                <a:cubicBezTo>
                  <a:pt x="3058737" y="1375989"/>
                  <a:pt x="3059921" y="1406649"/>
                  <a:pt x="3050461" y="1432664"/>
                </a:cubicBezTo>
                <a:cubicBezTo>
                  <a:pt x="3050461" y="1488409"/>
                  <a:pt x="3049279" y="1540439"/>
                  <a:pt x="3046914" y="1588752"/>
                </a:cubicBezTo>
                <a:cubicBezTo>
                  <a:pt x="3044548" y="1637064"/>
                  <a:pt x="3033908" y="1676087"/>
                  <a:pt x="3014991" y="1705818"/>
                </a:cubicBezTo>
                <a:cubicBezTo>
                  <a:pt x="3014991" y="1746698"/>
                  <a:pt x="3019720" y="1793154"/>
                  <a:pt x="3029179" y="1845182"/>
                </a:cubicBezTo>
                <a:cubicBezTo>
                  <a:pt x="3038638" y="1897211"/>
                  <a:pt x="3033908" y="1932517"/>
                  <a:pt x="3014991" y="1951100"/>
                </a:cubicBezTo>
                <a:cubicBezTo>
                  <a:pt x="2962967" y="1988263"/>
                  <a:pt x="2940502" y="2021710"/>
                  <a:pt x="2947597" y="2051441"/>
                </a:cubicBezTo>
                <a:cubicBezTo>
                  <a:pt x="2954691" y="2081172"/>
                  <a:pt x="2958239" y="2107187"/>
                  <a:pt x="2958239" y="2129485"/>
                </a:cubicBezTo>
                <a:cubicBezTo>
                  <a:pt x="2972425" y="2151783"/>
                  <a:pt x="2968880" y="2180585"/>
                  <a:pt x="2947597" y="2215890"/>
                </a:cubicBezTo>
                <a:cubicBezTo>
                  <a:pt x="2926316" y="2251196"/>
                  <a:pt x="2896755" y="2284644"/>
                  <a:pt x="2858921" y="2316232"/>
                </a:cubicBezTo>
                <a:cubicBezTo>
                  <a:pt x="2821086" y="2347822"/>
                  <a:pt x="2783250" y="2374766"/>
                  <a:pt x="2745416" y="2397065"/>
                </a:cubicBezTo>
                <a:cubicBezTo>
                  <a:pt x="2707580" y="2419363"/>
                  <a:pt x="2676839" y="2430511"/>
                  <a:pt x="2653193" y="2430511"/>
                </a:cubicBezTo>
                <a:cubicBezTo>
                  <a:pt x="2653193" y="2415646"/>
                  <a:pt x="2659104" y="2405427"/>
                  <a:pt x="2670927" y="2399851"/>
                </a:cubicBezTo>
                <a:cubicBezTo>
                  <a:pt x="2682751" y="2394277"/>
                  <a:pt x="2688662" y="2382199"/>
                  <a:pt x="2688662" y="2363618"/>
                </a:cubicBezTo>
                <a:cubicBezTo>
                  <a:pt x="2669745" y="2330170"/>
                  <a:pt x="2650827" y="2331099"/>
                  <a:pt x="2631910" y="2366404"/>
                </a:cubicBezTo>
                <a:cubicBezTo>
                  <a:pt x="2612992" y="2401710"/>
                  <a:pt x="2594074" y="2434228"/>
                  <a:pt x="2575157" y="2463959"/>
                </a:cubicBezTo>
                <a:cubicBezTo>
                  <a:pt x="2594074" y="2463959"/>
                  <a:pt x="2605898" y="2465817"/>
                  <a:pt x="2610627" y="2469534"/>
                </a:cubicBezTo>
                <a:cubicBezTo>
                  <a:pt x="2615356" y="2473250"/>
                  <a:pt x="2629545" y="2486258"/>
                  <a:pt x="2653193" y="2508556"/>
                </a:cubicBezTo>
                <a:cubicBezTo>
                  <a:pt x="2634273" y="2508556"/>
                  <a:pt x="2607080" y="2508556"/>
                  <a:pt x="2571609" y="2508556"/>
                </a:cubicBezTo>
                <a:cubicBezTo>
                  <a:pt x="2536140" y="2508556"/>
                  <a:pt x="2498304" y="2510414"/>
                  <a:pt x="2458104" y="2514130"/>
                </a:cubicBezTo>
                <a:cubicBezTo>
                  <a:pt x="2417905" y="2517847"/>
                  <a:pt x="2380070" y="2524350"/>
                  <a:pt x="2344598" y="2533641"/>
                </a:cubicBezTo>
                <a:cubicBezTo>
                  <a:pt x="2309128" y="2542933"/>
                  <a:pt x="2281935" y="2555010"/>
                  <a:pt x="2263017" y="2569877"/>
                </a:cubicBezTo>
                <a:cubicBezTo>
                  <a:pt x="2263017" y="2588458"/>
                  <a:pt x="2239370" y="2604252"/>
                  <a:pt x="2192076" y="2617260"/>
                </a:cubicBezTo>
                <a:cubicBezTo>
                  <a:pt x="2144782" y="2630267"/>
                  <a:pt x="2111676" y="2636771"/>
                  <a:pt x="2092759" y="2636771"/>
                </a:cubicBezTo>
                <a:cubicBezTo>
                  <a:pt x="2021817" y="2636771"/>
                  <a:pt x="1939054" y="2656281"/>
                  <a:pt x="1844466" y="2695303"/>
                </a:cubicBezTo>
                <a:cubicBezTo>
                  <a:pt x="1749878" y="2734326"/>
                  <a:pt x="1669478" y="2763127"/>
                  <a:pt x="1603266" y="2781709"/>
                </a:cubicBezTo>
                <a:cubicBezTo>
                  <a:pt x="1570161" y="2755695"/>
                  <a:pt x="1553607" y="2734326"/>
                  <a:pt x="1553607" y="2717602"/>
                </a:cubicBezTo>
                <a:cubicBezTo>
                  <a:pt x="1553607" y="2700878"/>
                  <a:pt x="1561883" y="2685084"/>
                  <a:pt x="1578437" y="2670218"/>
                </a:cubicBezTo>
                <a:cubicBezTo>
                  <a:pt x="1594989" y="2655352"/>
                  <a:pt x="1615089" y="2637699"/>
                  <a:pt x="1638736" y="2617260"/>
                </a:cubicBezTo>
                <a:cubicBezTo>
                  <a:pt x="1662384" y="2596819"/>
                  <a:pt x="1678936" y="2569877"/>
                  <a:pt x="1688394" y="2536429"/>
                </a:cubicBezTo>
                <a:cubicBezTo>
                  <a:pt x="1631643" y="2536429"/>
                  <a:pt x="1576072" y="2549436"/>
                  <a:pt x="1521684" y="2575450"/>
                </a:cubicBezTo>
                <a:cubicBezTo>
                  <a:pt x="1467297" y="2601465"/>
                  <a:pt x="1414091" y="2629337"/>
                  <a:pt x="1362067" y="2659069"/>
                </a:cubicBezTo>
                <a:cubicBezTo>
                  <a:pt x="1310043" y="2688800"/>
                  <a:pt x="1260385" y="2716673"/>
                  <a:pt x="1213092" y="2742687"/>
                </a:cubicBezTo>
                <a:cubicBezTo>
                  <a:pt x="1165797" y="2768702"/>
                  <a:pt x="1120867" y="2781709"/>
                  <a:pt x="1078302" y="2781709"/>
                </a:cubicBezTo>
                <a:cubicBezTo>
                  <a:pt x="1078302" y="2763127"/>
                  <a:pt x="1079485" y="2756624"/>
                  <a:pt x="1081850" y="2762198"/>
                </a:cubicBezTo>
                <a:cubicBezTo>
                  <a:pt x="1084215" y="2767774"/>
                  <a:pt x="1097221" y="2761270"/>
                  <a:pt x="1120867" y="2742687"/>
                </a:cubicBezTo>
                <a:cubicBezTo>
                  <a:pt x="1073574" y="2727821"/>
                  <a:pt x="1032192" y="2721318"/>
                  <a:pt x="996720" y="2723177"/>
                </a:cubicBezTo>
                <a:cubicBezTo>
                  <a:pt x="961249" y="2725035"/>
                  <a:pt x="943514" y="2709240"/>
                  <a:pt x="943514" y="2675793"/>
                </a:cubicBezTo>
                <a:cubicBezTo>
                  <a:pt x="986080" y="2675793"/>
                  <a:pt x="1019185" y="2673934"/>
                  <a:pt x="1042833" y="2670218"/>
                </a:cubicBezTo>
                <a:cubicBezTo>
                  <a:pt x="1066480" y="2666502"/>
                  <a:pt x="1078302" y="2655352"/>
                  <a:pt x="1078302" y="2636771"/>
                </a:cubicBezTo>
                <a:cubicBezTo>
                  <a:pt x="1054656" y="2636771"/>
                  <a:pt x="1033374" y="2630267"/>
                  <a:pt x="1014456" y="2617260"/>
                </a:cubicBezTo>
                <a:cubicBezTo>
                  <a:pt x="995538" y="2604252"/>
                  <a:pt x="982533" y="2589387"/>
                  <a:pt x="975438" y="2572663"/>
                </a:cubicBezTo>
                <a:cubicBezTo>
                  <a:pt x="968344" y="2555939"/>
                  <a:pt x="968344" y="2541074"/>
                  <a:pt x="975438" y="2528067"/>
                </a:cubicBezTo>
                <a:cubicBezTo>
                  <a:pt x="982533" y="2515059"/>
                  <a:pt x="1000269" y="2508556"/>
                  <a:pt x="1028644" y="2508556"/>
                </a:cubicBezTo>
                <a:cubicBezTo>
                  <a:pt x="1028644" y="2489974"/>
                  <a:pt x="1020368" y="2475108"/>
                  <a:pt x="1003816" y="2463959"/>
                </a:cubicBezTo>
                <a:cubicBezTo>
                  <a:pt x="987262" y="2452810"/>
                  <a:pt x="968344" y="2442590"/>
                  <a:pt x="947063" y="2433299"/>
                </a:cubicBezTo>
                <a:cubicBezTo>
                  <a:pt x="925780" y="2424008"/>
                  <a:pt x="905681" y="2413788"/>
                  <a:pt x="886763" y="2402639"/>
                </a:cubicBezTo>
                <a:cubicBezTo>
                  <a:pt x="867846" y="2391490"/>
                  <a:pt x="858385" y="2378483"/>
                  <a:pt x="858385" y="2363618"/>
                </a:cubicBezTo>
                <a:cubicBezTo>
                  <a:pt x="915139" y="2363618"/>
                  <a:pt x="950610" y="2361759"/>
                  <a:pt x="964797" y="2358042"/>
                </a:cubicBezTo>
                <a:cubicBezTo>
                  <a:pt x="978986" y="2354326"/>
                  <a:pt x="981351" y="2350609"/>
                  <a:pt x="971892" y="2346894"/>
                </a:cubicBezTo>
                <a:cubicBezTo>
                  <a:pt x="962432" y="2343177"/>
                  <a:pt x="947063" y="2339461"/>
                  <a:pt x="925780" y="2335744"/>
                </a:cubicBezTo>
                <a:cubicBezTo>
                  <a:pt x="904497" y="2332027"/>
                  <a:pt x="882032" y="2330170"/>
                  <a:pt x="858385" y="2330170"/>
                </a:cubicBezTo>
                <a:cubicBezTo>
                  <a:pt x="825281" y="2322736"/>
                  <a:pt x="801633" y="2309729"/>
                  <a:pt x="787444" y="2291147"/>
                </a:cubicBezTo>
                <a:cubicBezTo>
                  <a:pt x="773257" y="2272565"/>
                  <a:pt x="761434" y="2252125"/>
                  <a:pt x="751974" y="2229828"/>
                </a:cubicBezTo>
                <a:cubicBezTo>
                  <a:pt x="742516" y="2207528"/>
                  <a:pt x="733056" y="2187089"/>
                  <a:pt x="723598" y="2168507"/>
                </a:cubicBezTo>
                <a:cubicBezTo>
                  <a:pt x="714139" y="2149925"/>
                  <a:pt x="697587" y="2136918"/>
                  <a:pt x="673940" y="2129485"/>
                </a:cubicBezTo>
                <a:cubicBezTo>
                  <a:pt x="664481" y="2129485"/>
                  <a:pt x="639652" y="2122053"/>
                  <a:pt x="599452" y="2107187"/>
                </a:cubicBezTo>
                <a:cubicBezTo>
                  <a:pt x="559252" y="2092320"/>
                  <a:pt x="521415" y="2073740"/>
                  <a:pt x="485946" y="2051441"/>
                </a:cubicBezTo>
                <a:cubicBezTo>
                  <a:pt x="450475" y="2029142"/>
                  <a:pt x="426828" y="2005916"/>
                  <a:pt x="415006" y="1981760"/>
                </a:cubicBezTo>
                <a:cubicBezTo>
                  <a:pt x="403183" y="1957603"/>
                  <a:pt x="418551" y="1936233"/>
                  <a:pt x="461117" y="1917652"/>
                </a:cubicBezTo>
                <a:cubicBezTo>
                  <a:pt x="461117" y="1936233"/>
                  <a:pt x="462299" y="1946454"/>
                  <a:pt x="464664" y="1948311"/>
                </a:cubicBezTo>
                <a:cubicBezTo>
                  <a:pt x="465846" y="1949241"/>
                  <a:pt x="469688" y="1949938"/>
                  <a:pt x="476191" y="1950402"/>
                </a:cubicBezTo>
                <a:lnTo>
                  <a:pt x="493555" y="1950842"/>
                </a:lnTo>
                <a:lnTo>
                  <a:pt x="477331" y="1934418"/>
                </a:lnTo>
                <a:lnTo>
                  <a:pt x="426677" y="1864768"/>
                </a:lnTo>
                <a:lnTo>
                  <a:pt x="329876" y="1842395"/>
                </a:lnTo>
                <a:cubicBezTo>
                  <a:pt x="237653" y="1814522"/>
                  <a:pt x="179718" y="1757848"/>
                  <a:pt x="156070" y="1672370"/>
                </a:cubicBezTo>
                <a:cubicBezTo>
                  <a:pt x="156070" y="1642640"/>
                  <a:pt x="177353" y="1607334"/>
                  <a:pt x="219917" y="1566454"/>
                </a:cubicBezTo>
                <a:cubicBezTo>
                  <a:pt x="241200" y="1546013"/>
                  <a:pt x="265438" y="1530684"/>
                  <a:pt x="292632" y="1520464"/>
                </a:cubicBezTo>
                <a:lnTo>
                  <a:pt x="302746" y="1518749"/>
                </a:lnTo>
                <a:lnTo>
                  <a:pt x="298272" y="1444742"/>
                </a:lnTo>
                <a:cubicBezTo>
                  <a:pt x="298272" y="1414511"/>
                  <a:pt x="300106" y="1384638"/>
                  <a:pt x="303686" y="1355195"/>
                </a:cubicBezTo>
                <a:lnTo>
                  <a:pt x="305952" y="1342786"/>
                </a:lnTo>
                <a:lnTo>
                  <a:pt x="301745" y="1336694"/>
                </a:lnTo>
                <a:lnTo>
                  <a:pt x="293519" y="1339987"/>
                </a:lnTo>
                <a:cubicBezTo>
                  <a:pt x="272827" y="1349742"/>
                  <a:pt x="257753" y="1360194"/>
                  <a:pt x="248293" y="1371344"/>
                </a:cubicBezTo>
                <a:cubicBezTo>
                  <a:pt x="248293" y="1378777"/>
                  <a:pt x="243564" y="1394571"/>
                  <a:pt x="234106" y="1418728"/>
                </a:cubicBezTo>
                <a:cubicBezTo>
                  <a:pt x="224648" y="1442884"/>
                  <a:pt x="212823" y="1463325"/>
                  <a:pt x="198634" y="1480049"/>
                </a:cubicBezTo>
                <a:cubicBezTo>
                  <a:pt x="184447" y="1496772"/>
                  <a:pt x="170259" y="1504205"/>
                  <a:pt x="156070" y="1502346"/>
                </a:cubicBezTo>
                <a:cubicBezTo>
                  <a:pt x="141883" y="1500488"/>
                  <a:pt x="130060" y="1477261"/>
                  <a:pt x="120599" y="1432664"/>
                </a:cubicBezTo>
                <a:cubicBezTo>
                  <a:pt x="106412" y="1432664"/>
                  <a:pt x="92223" y="1438239"/>
                  <a:pt x="78036" y="1449387"/>
                </a:cubicBezTo>
                <a:cubicBezTo>
                  <a:pt x="63847" y="1460537"/>
                  <a:pt x="53206" y="1468899"/>
                  <a:pt x="46113" y="1474473"/>
                </a:cubicBezTo>
                <a:cubicBezTo>
                  <a:pt x="39017" y="1480049"/>
                  <a:pt x="33106" y="1480977"/>
                  <a:pt x="28377" y="1477261"/>
                </a:cubicBezTo>
                <a:cubicBezTo>
                  <a:pt x="23648" y="1473544"/>
                  <a:pt x="21283" y="1458678"/>
                  <a:pt x="21283" y="1432664"/>
                </a:cubicBezTo>
                <a:cubicBezTo>
                  <a:pt x="21283" y="1406649"/>
                  <a:pt x="23648" y="1389925"/>
                  <a:pt x="28377" y="1382493"/>
                </a:cubicBezTo>
                <a:cubicBezTo>
                  <a:pt x="33106" y="1375060"/>
                  <a:pt x="39017" y="1370415"/>
                  <a:pt x="46113" y="1368556"/>
                </a:cubicBezTo>
                <a:cubicBezTo>
                  <a:pt x="53206" y="1366698"/>
                  <a:pt x="63847" y="1363912"/>
                  <a:pt x="78036" y="1360194"/>
                </a:cubicBezTo>
                <a:cubicBezTo>
                  <a:pt x="92223" y="1356479"/>
                  <a:pt x="106412" y="1345330"/>
                  <a:pt x="120599" y="1326747"/>
                </a:cubicBezTo>
                <a:cubicBezTo>
                  <a:pt x="139518" y="1297016"/>
                  <a:pt x="133605" y="1276576"/>
                  <a:pt x="102864" y="1265428"/>
                </a:cubicBezTo>
                <a:cubicBezTo>
                  <a:pt x="72123" y="1254278"/>
                  <a:pt x="56753" y="1230122"/>
                  <a:pt x="56753" y="1192957"/>
                </a:cubicBezTo>
                <a:cubicBezTo>
                  <a:pt x="47293" y="1166944"/>
                  <a:pt x="49658" y="1146503"/>
                  <a:pt x="63847" y="1131638"/>
                </a:cubicBezTo>
                <a:cubicBezTo>
                  <a:pt x="78036" y="1116771"/>
                  <a:pt x="94588" y="1103764"/>
                  <a:pt x="113506" y="1092616"/>
                </a:cubicBezTo>
                <a:cubicBezTo>
                  <a:pt x="132423" y="1081466"/>
                  <a:pt x="151341" y="1068459"/>
                  <a:pt x="170259" y="1053593"/>
                </a:cubicBezTo>
                <a:cubicBezTo>
                  <a:pt x="189176" y="1038728"/>
                  <a:pt x="198634" y="1018287"/>
                  <a:pt x="198634" y="992273"/>
                </a:cubicBezTo>
                <a:cubicBezTo>
                  <a:pt x="174987" y="969975"/>
                  <a:pt x="177353" y="951394"/>
                  <a:pt x="205730" y="936528"/>
                </a:cubicBezTo>
                <a:cubicBezTo>
                  <a:pt x="234106" y="921661"/>
                  <a:pt x="248293" y="904938"/>
                  <a:pt x="248293" y="886356"/>
                </a:cubicBezTo>
                <a:cubicBezTo>
                  <a:pt x="314505" y="867775"/>
                  <a:pt x="351159" y="852910"/>
                  <a:pt x="358253" y="841760"/>
                </a:cubicBezTo>
                <a:cubicBezTo>
                  <a:pt x="365346" y="830610"/>
                  <a:pt x="354704" y="797163"/>
                  <a:pt x="326329" y="741417"/>
                </a:cubicBezTo>
                <a:cubicBezTo>
                  <a:pt x="326329" y="707970"/>
                  <a:pt x="329876" y="668019"/>
                  <a:pt x="336970" y="621564"/>
                </a:cubicBezTo>
                <a:cubicBezTo>
                  <a:pt x="344064" y="575110"/>
                  <a:pt x="355887" y="529584"/>
                  <a:pt x="372441" y="484987"/>
                </a:cubicBezTo>
                <a:cubicBezTo>
                  <a:pt x="388994" y="440390"/>
                  <a:pt x="411459" y="400439"/>
                  <a:pt x="439834" y="365135"/>
                </a:cubicBezTo>
                <a:cubicBezTo>
                  <a:pt x="468210" y="329829"/>
                  <a:pt x="501316" y="306602"/>
                  <a:pt x="539152" y="295452"/>
                </a:cubicBezTo>
                <a:cubicBezTo>
                  <a:pt x="605362" y="280587"/>
                  <a:pt x="666844" y="262005"/>
                  <a:pt x="723598" y="239706"/>
                </a:cubicBezTo>
                <a:cubicBezTo>
                  <a:pt x="780352" y="217408"/>
                  <a:pt x="808727" y="178386"/>
                  <a:pt x="808727" y="122640"/>
                </a:cubicBezTo>
                <a:cubicBezTo>
                  <a:pt x="822916" y="107775"/>
                  <a:pt x="837103" y="99413"/>
                  <a:pt x="851292" y="97555"/>
                </a:cubicBezTo>
                <a:cubicBezTo>
                  <a:pt x="865480" y="95696"/>
                  <a:pt x="880850" y="95696"/>
                  <a:pt x="897405" y="97555"/>
                </a:cubicBezTo>
                <a:cubicBezTo>
                  <a:pt x="913957" y="99413"/>
                  <a:pt x="930509" y="101271"/>
                  <a:pt x="947063" y="103129"/>
                </a:cubicBezTo>
                <a:cubicBezTo>
                  <a:pt x="963615" y="104987"/>
                  <a:pt x="976620" y="102200"/>
                  <a:pt x="986080" y="94768"/>
                </a:cubicBezTo>
                <a:cubicBezTo>
                  <a:pt x="1066480" y="72469"/>
                  <a:pt x="1148061" y="51100"/>
                  <a:pt x="1230826" y="30660"/>
                </a:cubicBezTo>
                <a:cubicBezTo>
                  <a:pt x="1313590" y="10219"/>
                  <a:pt x="1402267" y="0"/>
                  <a:pt x="1496855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8340" y="3796357"/>
            <a:ext cx="3382128" cy="7916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252126" y="3796357"/>
            <a:ext cx="3225924" cy="7916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927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9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5371"/>
            <a:ext cx="7886700" cy="713730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83568" y="1656184"/>
            <a:ext cx="2263510" cy="2014685"/>
          </a:xfrm>
          <a:custGeom>
            <a:avLst/>
            <a:gdLst>
              <a:gd name="connsiteX0" fmla="*/ 1462271 w 3056767"/>
              <a:gd name="connsiteY0" fmla="*/ 2795646 h 2889484"/>
              <a:gd name="connsiteX1" fmla="*/ 1468478 w 3056767"/>
              <a:gd name="connsiteY1" fmla="*/ 2809583 h 2889484"/>
              <a:gd name="connsiteX2" fmla="*/ 1447195 w 3056767"/>
              <a:gd name="connsiteY2" fmla="*/ 2815157 h 2889484"/>
              <a:gd name="connsiteX3" fmla="*/ 1425913 w 3056767"/>
              <a:gd name="connsiteY3" fmla="*/ 2843030 h 2889484"/>
              <a:gd name="connsiteX4" fmla="*/ 1393990 w 3056767"/>
              <a:gd name="connsiteY4" fmla="*/ 2840243 h 2889484"/>
              <a:gd name="connsiteX5" fmla="*/ 1390443 w 3056767"/>
              <a:gd name="connsiteY5" fmla="*/ 2809583 h 2889484"/>
              <a:gd name="connsiteX6" fmla="*/ 1443649 w 3056767"/>
              <a:gd name="connsiteY6" fmla="*/ 2798433 h 2889484"/>
              <a:gd name="connsiteX7" fmla="*/ 1462271 w 3056767"/>
              <a:gd name="connsiteY7" fmla="*/ 2795646 h 2889484"/>
              <a:gd name="connsiteX8" fmla="*/ 120599 w 3056767"/>
              <a:gd name="connsiteY8" fmla="*/ 1990121 h 2889484"/>
              <a:gd name="connsiteX9" fmla="*/ 173805 w 3056767"/>
              <a:gd name="connsiteY9" fmla="*/ 2043079 h 2889484"/>
              <a:gd name="connsiteX10" fmla="*/ 198634 w 3056767"/>
              <a:gd name="connsiteY10" fmla="*/ 2129485 h 2889484"/>
              <a:gd name="connsiteX11" fmla="*/ 262482 w 3056767"/>
              <a:gd name="connsiteY11" fmla="*/ 2196380 h 2889484"/>
              <a:gd name="connsiteX12" fmla="*/ 326329 w 3056767"/>
              <a:gd name="connsiteY12" fmla="*/ 2263275 h 2889484"/>
              <a:gd name="connsiteX13" fmla="*/ 400817 w 3056767"/>
              <a:gd name="connsiteY13" fmla="*/ 2266062 h 2889484"/>
              <a:gd name="connsiteX14" fmla="*/ 461117 w 3056767"/>
              <a:gd name="connsiteY14" fmla="*/ 2296722 h 2889484"/>
              <a:gd name="connsiteX15" fmla="*/ 553340 w 3056767"/>
              <a:gd name="connsiteY15" fmla="*/ 2346894 h 2889484"/>
              <a:gd name="connsiteX16" fmla="*/ 673940 w 3056767"/>
              <a:gd name="connsiteY16" fmla="*/ 2402639 h 2889484"/>
              <a:gd name="connsiteX17" fmla="*/ 744880 w 3056767"/>
              <a:gd name="connsiteY17" fmla="*/ 2491832 h 2889484"/>
              <a:gd name="connsiteX18" fmla="*/ 808727 w 3056767"/>
              <a:gd name="connsiteY18" fmla="*/ 2603324 h 2889484"/>
              <a:gd name="connsiteX19" fmla="*/ 766163 w 3056767"/>
              <a:gd name="connsiteY19" fmla="*/ 2603324 h 2889484"/>
              <a:gd name="connsiteX20" fmla="*/ 854839 w 3056767"/>
              <a:gd name="connsiteY20" fmla="*/ 2661856 h 2889484"/>
              <a:gd name="connsiteX21" fmla="*/ 908045 w 3056767"/>
              <a:gd name="connsiteY21" fmla="*/ 2742687 h 2889484"/>
              <a:gd name="connsiteX22" fmla="*/ 837103 w 3056767"/>
              <a:gd name="connsiteY22" fmla="*/ 2739900 h 2889484"/>
              <a:gd name="connsiteX23" fmla="*/ 766163 w 3056767"/>
              <a:gd name="connsiteY23" fmla="*/ 2714815 h 2889484"/>
              <a:gd name="connsiteX24" fmla="*/ 805180 w 3056767"/>
              <a:gd name="connsiteY24" fmla="*/ 2762198 h 2889484"/>
              <a:gd name="connsiteX25" fmla="*/ 808727 w 3056767"/>
              <a:gd name="connsiteY25" fmla="*/ 2809583 h 2889484"/>
              <a:gd name="connsiteX26" fmla="*/ 780352 w 3056767"/>
              <a:gd name="connsiteY26" fmla="*/ 2831881 h 2889484"/>
              <a:gd name="connsiteX27" fmla="*/ 755521 w 3056767"/>
              <a:gd name="connsiteY27" fmla="*/ 2856967 h 2889484"/>
              <a:gd name="connsiteX28" fmla="*/ 730691 w 3056767"/>
              <a:gd name="connsiteY28" fmla="*/ 2887626 h 2889484"/>
              <a:gd name="connsiteX29" fmla="*/ 698768 w 3056767"/>
              <a:gd name="connsiteY29" fmla="*/ 2848605 h 2889484"/>
              <a:gd name="connsiteX30" fmla="*/ 638468 w 3056767"/>
              <a:gd name="connsiteY30" fmla="*/ 2843030 h 2889484"/>
              <a:gd name="connsiteX31" fmla="*/ 574621 w 3056767"/>
              <a:gd name="connsiteY31" fmla="*/ 2887626 h 2889484"/>
              <a:gd name="connsiteX32" fmla="*/ 561321 w 3056767"/>
              <a:gd name="connsiteY32" fmla="*/ 2889020 h 2889484"/>
              <a:gd name="connsiteX33" fmla="*/ 549793 w 3056767"/>
              <a:gd name="connsiteY33" fmla="*/ 2882052 h 2889484"/>
              <a:gd name="connsiteX34" fmla="*/ 524963 w 3056767"/>
              <a:gd name="connsiteY34" fmla="*/ 2856967 h 2889484"/>
              <a:gd name="connsiteX35" fmla="*/ 461117 w 3056767"/>
              <a:gd name="connsiteY35" fmla="*/ 2843030 h 2889484"/>
              <a:gd name="connsiteX36" fmla="*/ 375987 w 3056767"/>
              <a:gd name="connsiteY36" fmla="*/ 2817945 h 2889484"/>
              <a:gd name="connsiteX37" fmla="*/ 312140 w 3056767"/>
              <a:gd name="connsiteY37" fmla="*/ 2759412 h 2889484"/>
              <a:gd name="connsiteX38" fmla="*/ 258934 w 3056767"/>
              <a:gd name="connsiteY38" fmla="*/ 2700878 h 2889484"/>
              <a:gd name="connsiteX39" fmla="*/ 198634 w 3056767"/>
              <a:gd name="connsiteY39" fmla="*/ 2675793 h 2889484"/>
              <a:gd name="connsiteX40" fmla="*/ 106412 w 3056767"/>
              <a:gd name="connsiteY40" fmla="*/ 2550365 h 2889484"/>
              <a:gd name="connsiteX41" fmla="*/ 21283 w 3056767"/>
              <a:gd name="connsiteY41" fmla="*/ 2402639 h 2889484"/>
              <a:gd name="connsiteX42" fmla="*/ 0 w 3056767"/>
              <a:gd name="connsiteY42" fmla="*/ 2240976 h 2889484"/>
              <a:gd name="connsiteX43" fmla="*/ 24830 w 3056767"/>
              <a:gd name="connsiteY43" fmla="*/ 2115549 h 2889484"/>
              <a:gd name="connsiteX44" fmla="*/ 120599 w 3056767"/>
              <a:gd name="connsiteY44" fmla="*/ 1990121 h 2889484"/>
              <a:gd name="connsiteX45" fmla="*/ 498500 w 3056767"/>
              <a:gd name="connsiteY45" fmla="*/ 1955850 h 2889484"/>
              <a:gd name="connsiteX46" fmla="*/ 461117 w 3056767"/>
              <a:gd name="connsiteY46" fmla="*/ 1990121 h 2889484"/>
              <a:gd name="connsiteX47" fmla="*/ 521415 w 3056767"/>
              <a:gd name="connsiteY47" fmla="*/ 1992907 h 2889484"/>
              <a:gd name="connsiteX48" fmla="*/ 530138 w 3056767"/>
              <a:gd name="connsiteY48" fmla="*/ 1987882 h 2889484"/>
              <a:gd name="connsiteX49" fmla="*/ 264918 w 3056767"/>
              <a:gd name="connsiteY49" fmla="*/ 1069261 h 2889484"/>
              <a:gd name="connsiteX50" fmla="*/ 248293 w 3056767"/>
              <a:gd name="connsiteY50" fmla="*/ 1092616 h 2889484"/>
              <a:gd name="connsiteX51" fmla="*/ 257747 w 3056767"/>
              <a:gd name="connsiteY51" fmla="*/ 1096213 h 2889484"/>
              <a:gd name="connsiteX52" fmla="*/ 259420 w 3056767"/>
              <a:gd name="connsiteY52" fmla="*/ 1083177 h 2889484"/>
              <a:gd name="connsiteX53" fmla="*/ 1496855 w 3056767"/>
              <a:gd name="connsiteY53" fmla="*/ 0 h 2889484"/>
              <a:gd name="connsiteX54" fmla="*/ 1730959 w 3056767"/>
              <a:gd name="connsiteY54" fmla="*/ 27872 h 2889484"/>
              <a:gd name="connsiteX55" fmla="*/ 1890577 w 3056767"/>
              <a:gd name="connsiteY55" fmla="*/ 78043 h 2889484"/>
              <a:gd name="connsiteX56" fmla="*/ 2075024 w 3056767"/>
              <a:gd name="connsiteY56" fmla="*/ 136577 h 2889484"/>
              <a:gd name="connsiteX57" fmla="*/ 2238187 w 3056767"/>
              <a:gd name="connsiteY57" fmla="*/ 206259 h 2889484"/>
              <a:gd name="connsiteX58" fmla="*/ 2341051 w 3056767"/>
              <a:gd name="connsiteY58" fmla="*/ 295452 h 2889484"/>
              <a:gd name="connsiteX59" fmla="*/ 2401352 w 3056767"/>
              <a:gd name="connsiteY59" fmla="*/ 359559 h 2889484"/>
              <a:gd name="connsiteX60" fmla="*/ 2482934 w 3056767"/>
              <a:gd name="connsiteY60" fmla="*/ 409730 h 2889484"/>
              <a:gd name="connsiteX61" fmla="*/ 2560968 w 3056767"/>
              <a:gd name="connsiteY61" fmla="*/ 462689 h 2889484"/>
              <a:gd name="connsiteX62" fmla="*/ 2610627 w 3056767"/>
              <a:gd name="connsiteY62" fmla="*/ 540733 h 2889484"/>
              <a:gd name="connsiteX63" fmla="*/ 2738321 w 3056767"/>
              <a:gd name="connsiteY63" fmla="*/ 674523 h 2889484"/>
              <a:gd name="connsiteX64" fmla="*/ 2780885 w 3056767"/>
              <a:gd name="connsiteY64" fmla="*/ 791589 h 2889484"/>
              <a:gd name="connsiteX65" fmla="*/ 2876655 w 3056767"/>
              <a:gd name="connsiteY65" fmla="*/ 886356 h 2889484"/>
              <a:gd name="connsiteX66" fmla="*/ 2972425 w 3056767"/>
              <a:gd name="connsiteY66" fmla="*/ 978336 h 2889484"/>
              <a:gd name="connsiteX67" fmla="*/ 3014991 w 3056767"/>
              <a:gd name="connsiteY67" fmla="*/ 1092616 h 2889484"/>
              <a:gd name="connsiteX68" fmla="*/ 2986614 w 3056767"/>
              <a:gd name="connsiteY68" fmla="*/ 1145574 h 2889484"/>
              <a:gd name="connsiteX69" fmla="*/ 3011444 w 3056767"/>
              <a:gd name="connsiteY69" fmla="*/ 1237554 h 2889484"/>
              <a:gd name="connsiteX70" fmla="*/ 3046914 w 3056767"/>
              <a:gd name="connsiteY70" fmla="*/ 1340683 h 2889484"/>
              <a:gd name="connsiteX71" fmla="*/ 3050461 w 3056767"/>
              <a:gd name="connsiteY71" fmla="*/ 1432664 h 2889484"/>
              <a:gd name="connsiteX72" fmla="*/ 3046914 w 3056767"/>
              <a:gd name="connsiteY72" fmla="*/ 1588752 h 2889484"/>
              <a:gd name="connsiteX73" fmla="*/ 3014991 w 3056767"/>
              <a:gd name="connsiteY73" fmla="*/ 1705818 h 2889484"/>
              <a:gd name="connsiteX74" fmla="*/ 3029179 w 3056767"/>
              <a:gd name="connsiteY74" fmla="*/ 1845182 h 2889484"/>
              <a:gd name="connsiteX75" fmla="*/ 3014991 w 3056767"/>
              <a:gd name="connsiteY75" fmla="*/ 1951100 h 2889484"/>
              <a:gd name="connsiteX76" fmla="*/ 2947597 w 3056767"/>
              <a:gd name="connsiteY76" fmla="*/ 2051441 h 2889484"/>
              <a:gd name="connsiteX77" fmla="*/ 2958239 w 3056767"/>
              <a:gd name="connsiteY77" fmla="*/ 2129485 h 2889484"/>
              <a:gd name="connsiteX78" fmla="*/ 2947597 w 3056767"/>
              <a:gd name="connsiteY78" fmla="*/ 2215890 h 2889484"/>
              <a:gd name="connsiteX79" fmla="*/ 2858921 w 3056767"/>
              <a:gd name="connsiteY79" fmla="*/ 2316232 h 2889484"/>
              <a:gd name="connsiteX80" fmla="*/ 2745416 w 3056767"/>
              <a:gd name="connsiteY80" fmla="*/ 2397065 h 2889484"/>
              <a:gd name="connsiteX81" fmla="*/ 2653193 w 3056767"/>
              <a:gd name="connsiteY81" fmla="*/ 2430511 h 2889484"/>
              <a:gd name="connsiteX82" fmla="*/ 2670927 w 3056767"/>
              <a:gd name="connsiteY82" fmla="*/ 2399851 h 2889484"/>
              <a:gd name="connsiteX83" fmla="*/ 2688662 w 3056767"/>
              <a:gd name="connsiteY83" fmla="*/ 2363618 h 2889484"/>
              <a:gd name="connsiteX84" fmla="*/ 2631910 w 3056767"/>
              <a:gd name="connsiteY84" fmla="*/ 2366404 h 2889484"/>
              <a:gd name="connsiteX85" fmla="*/ 2575157 w 3056767"/>
              <a:gd name="connsiteY85" fmla="*/ 2463959 h 2889484"/>
              <a:gd name="connsiteX86" fmla="*/ 2610627 w 3056767"/>
              <a:gd name="connsiteY86" fmla="*/ 2469534 h 2889484"/>
              <a:gd name="connsiteX87" fmla="*/ 2653193 w 3056767"/>
              <a:gd name="connsiteY87" fmla="*/ 2508556 h 2889484"/>
              <a:gd name="connsiteX88" fmla="*/ 2571609 w 3056767"/>
              <a:gd name="connsiteY88" fmla="*/ 2508556 h 2889484"/>
              <a:gd name="connsiteX89" fmla="*/ 2458104 w 3056767"/>
              <a:gd name="connsiteY89" fmla="*/ 2514130 h 2889484"/>
              <a:gd name="connsiteX90" fmla="*/ 2344598 w 3056767"/>
              <a:gd name="connsiteY90" fmla="*/ 2533641 h 2889484"/>
              <a:gd name="connsiteX91" fmla="*/ 2263017 w 3056767"/>
              <a:gd name="connsiteY91" fmla="*/ 2569877 h 2889484"/>
              <a:gd name="connsiteX92" fmla="*/ 2192076 w 3056767"/>
              <a:gd name="connsiteY92" fmla="*/ 2617260 h 2889484"/>
              <a:gd name="connsiteX93" fmla="*/ 2092759 w 3056767"/>
              <a:gd name="connsiteY93" fmla="*/ 2636771 h 2889484"/>
              <a:gd name="connsiteX94" fmla="*/ 1844466 w 3056767"/>
              <a:gd name="connsiteY94" fmla="*/ 2695303 h 2889484"/>
              <a:gd name="connsiteX95" fmla="*/ 1603266 w 3056767"/>
              <a:gd name="connsiteY95" fmla="*/ 2781709 h 2889484"/>
              <a:gd name="connsiteX96" fmla="*/ 1553607 w 3056767"/>
              <a:gd name="connsiteY96" fmla="*/ 2717602 h 2889484"/>
              <a:gd name="connsiteX97" fmla="*/ 1578437 w 3056767"/>
              <a:gd name="connsiteY97" fmla="*/ 2670218 h 2889484"/>
              <a:gd name="connsiteX98" fmla="*/ 1638736 w 3056767"/>
              <a:gd name="connsiteY98" fmla="*/ 2617260 h 2889484"/>
              <a:gd name="connsiteX99" fmla="*/ 1688394 w 3056767"/>
              <a:gd name="connsiteY99" fmla="*/ 2536429 h 2889484"/>
              <a:gd name="connsiteX100" fmla="*/ 1521684 w 3056767"/>
              <a:gd name="connsiteY100" fmla="*/ 2575450 h 2889484"/>
              <a:gd name="connsiteX101" fmla="*/ 1362067 w 3056767"/>
              <a:gd name="connsiteY101" fmla="*/ 2659069 h 2889484"/>
              <a:gd name="connsiteX102" fmla="*/ 1213092 w 3056767"/>
              <a:gd name="connsiteY102" fmla="*/ 2742687 h 2889484"/>
              <a:gd name="connsiteX103" fmla="*/ 1078302 w 3056767"/>
              <a:gd name="connsiteY103" fmla="*/ 2781709 h 2889484"/>
              <a:gd name="connsiteX104" fmla="*/ 1081850 w 3056767"/>
              <a:gd name="connsiteY104" fmla="*/ 2762198 h 2889484"/>
              <a:gd name="connsiteX105" fmla="*/ 1120867 w 3056767"/>
              <a:gd name="connsiteY105" fmla="*/ 2742687 h 2889484"/>
              <a:gd name="connsiteX106" fmla="*/ 996720 w 3056767"/>
              <a:gd name="connsiteY106" fmla="*/ 2723177 h 2889484"/>
              <a:gd name="connsiteX107" fmla="*/ 943514 w 3056767"/>
              <a:gd name="connsiteY107" fmla="*/ 2675793 h 2889484"/>
              <a:gd name="connsiteX108" fmla="*/ 1042833 w 3056767"/>
              <a:gd name="connsiteY108" fmla="*/ 2670218 h 2889484"/>
              <a:gd name="connsiteX109" fmla="*/ 1078302 w 3056767"/>
              <a:gd name="connsiteY109" fmla="*/ 2636771 h 2889484"/>
              <a:gd name="connsiteX110" fmla="*/ 1014456 w 3056767"/>
              <a:gd name="connsiteY110" fmla="*/ 2617260 h 2889484"/>
              <a:gd name="connsiteX111" fmla="*/ 975438 w 3056767"/>
              <a:gd name="connsiteY111" fmla="*/ 2572663 h 2889484"/>
              <a:gd name="connsiteX112" fmla="*/ 975438 w 3056767"/>
              <a:gd name="connsiteY112" fmla="*/ 2528067 h 2889484"/>
              <a:gd name="connsiteX113" fmla="*/ 1028644 w 3056767"/>
              <a:gd name="connsiteY113" fmla="*/ 2508556 h 2889484"/>
              <a:gd name="connsiteX114" fmla="*/ 1003816 w 3056767"/>
              <a:gd name="connsiteY114" fmla="*/ 2463959 h 2889484"/>
              <a:gd name="connsiteX115" fmla="*/ 947063 w 3056767"/>
              <a:gd name="connsiteY115" fmla="*/ 2433299 h 2889484"/>
              <a:gd name="connsiteX116" fmla="*/ 886763 w 3056767"/>
              <a:gd name="connsiteY116" fmla="*/ 2402639 h 2889484"/>
              <a:gd name="connsiteX117" fmla="*/ 858385 w 3056767"/>
              <a:gd name="connsiteY117" fmla="*/ 2363618 h 2889484"/>
              <a:gd name="connsiteX118" fmla="*/ 964797 w 3056767"/>
              <a:gd name="connsiteY118" fmla="*/ 2358042 h 2889484"/>
              <a:gd name="connsiteX119" fmla="*/ 971892 w 3056767"/>
              <a:gd name="connsiteY119" fmla="*/ 2346894 h 2889484"/>
              <a:gd name="connsiteX120" fmla="*/ 925780 w 3056767"/>
              <a:gd name="connsiteY120" fmla="*/ 2335744 h 2889484"/>
              <a:gd name="connsiteX121" fmla="*/ 858385 w 3056767"/>
              <a:gd name="connsiteY121" fmla="*/ 2330170 h 2889484"/>
              <a:gd name="connsiteX122" fmla="*/ 787444 w 3056767"/>
              <a:gd name="connsiteY122" fmla="*/ 2291147 h 2889484"/>
              <a:gd name="connsiteX123" fmla="*/ 751974 w 3056767"/>
              <a:gd name="connsiteY123" fmla="*/ 2229828 h 2889484"/>
              <a:gd name="connsiteX124" fmla="*/ 723598 w 3056767"/>
              <a:gd name="connsiteY124" fmla="*/ 2168507 h 2889484"/>
              <a:gd name="connsiteX125" fmla="*/ 673940 w 3056767"/>
              <a:gd name="connsiteY125" fmla="*/ 2129485 h 2889484"/>
              <a:gd name="connsiteX126" fmla="*/ 599452 w 3056767"/>
              <a:gd name="connsiteY126" fmla="*/ 2107187 h 2889484"/>
              <a:gd name="connsiteX127" fmla="*/ 485946 w 3056767"/>
              <a:gd name="connsiteY127" fmla="*/ 2051441 h 2889484"/>
              <a:gd name="connsiteX128" fmla="*/ 415006 w 3056767"/>
              <a:gd name="connsiteY128" fmla="*/ 1981760 h 2889484"/>
              <a:gd name="connsiteX129" fmla="*/ 461117 w 3056767"/>
              <a:gd name="connsiteY129" fmla="*/ 1917652 h 2889484"/>
              <a:gd name="connsiteX130" fmla="*/ 464664 w 3056767"/>
              <a:gd name="connsiteY130" fmla="*/ 1948311 h 2889484"/>
              <a:gd name="connsiteX131" fmla="*/ 476191 w 3056767"/>
              <a:gd name="connsiteY131" fmla="*/ 1950402 h 2889484"/>
              <a:gd name="connsiteX132" fmla="*/ 493555 w 3056767"/>
              <a:gd name="connsiteY132" fmla="*/ 1950842 h 2889484"/>
              <a:gd name="connsiteX133" fmla="*/ 477331 w 3056767"/>
              <a:gd name="connsiteY133" fmla="*/ 1934418 h 2889484"/>
              <a:gd name="connsiteX134" fmla="*/ 426677 w 3056767"/>
              <a:gd name="connsiteY134" fmla="*/ 1864768 h 2889484"/>
              <a:gd name="connsiteX135" fmla="*/ 329876 w 3056767"/>
              <a:gd name="connsiteY135" fmla="*/ 1842395 h 2889484"/>
              <a:gd name="connsiteX136" fmla="*/ 156070 w 3056767"/>
              <a:gd name="connsiteY136" fmla="*/ 1672370 h 2889484"/>
              <a:gd name="connsiteX137" fmla="*/ 219917 w 3056767"/>
              <a:gd name="connsiteY137" fmla="*/ 1566454 h 2889484"/>
              <a:gd name="connsiteX138" fmla="*/ 292632 w 3056767"/>
              <a:gd name="connsiteY138" fmla="*/ 1520464 h 2889484"/>
              <a:gd name="connsiteX139" fmla="*/ 302746 w 3056767"/>
              <a:gd name="connsiteY139" fmla="*/ 1518749 h 2889484"/>
              <a:gd name="connsiteX140" fmla="*/ 298272 w 3056767"/>
              <a:gd name="connsiteY140" fmla="*/ 1444742 h 2889484"/>
              <a:gd name="connsiteX141" fmla="*/ 303686 w 3056767"/>
              <a:gd name="connsiteY141" fmla="*/ 1355195 h 2889484"/>
              <a:gd name="connsiteX142" fmla="*/ 305952 w 3056767"/>
              <a:gd name="connsiteY142" fmla="*/ 1342786 h 2889484"/>
              <a:gd name="connsiteX143" fmla="*/ 301745 w 3056767"/>
              <a:gd name="connsiteY143" fmla="*/ 1336694 h 2889484"/>
              <a:gd name="connsiteX144" fmla="*/ 293519 w 3056767"/>
              <a:gd name="connsiteY144" fmla="*/ 1339987 h 2889484"/>
              <a:gd name="connsiteX145" fmla="*/ 248293 w 3056767"/>
              <a:gd name="connsiteY145" fmla="*/ 1371344 h 2889484"/>
              <a:gd name="connsiteX146" fmla="*/ 234106 w 3056767"/>
              <a:gd name="connsiteY146" fmla="*/ 1418728 h 2889484"/>
              <a:gd name="connsiteX147" fmla="*/ 198634 w 3056767"/>
              <a:gd name="connsiteY147" fmla="*/ 1480049 h 2889484"/>
              <a:gd name="connsiteX148" fmla="*/ 156070 w 3056767"/>
              <a:gd name="connsiteY148" fmla="*/ 1502346 h 2889484"/>
              <a:gd name="connsiteX149" fmla="*/ 120599 w 3056767"/>
              <a:gd name="connsiteY149" fmla="*/ 1432664 h 2889484"/>
              <a:gd name="connsiteX150" fmla="*/ 78036 w 3056767"/>
              <a:gd name="connsiteY150" fmla="*/ 1449387 h 2889484"/>
              <a:gd name="connsiteX151" fmla="*/ 46113 w 3056767"/>
              <a:gd name="connsiteY151" fmla="*/ 1474473 h 2889484"/>
              <a:gd name="connsiteX152" fmla="*/ 28377 w 3056767"/>
              <a:gd name="connsiteY152" fmla="*/ 1477261 h 2889484"/>
              <a:gd name="connsiteX153" fmla="*/ 21283 w 3056767"/>
              <a:gd name="connsiteY153" fmla="*/ 1432664 h 2889484"/>
              <a:gd name="connsiteX154" fmla="*/ 28377 w 3056767"/>
              <a:gd name="connsiteY154" fmla="*/ 1382493 h 2889484"/>
              <a:gd name="connsiteX155" fmla="*/ 46113 w 3056767"/>
              <a:gd name="connsiteY155" fmla="*/ 1368556 h 2889484"/>
              <a:gd name="connsiteX156" fmla="*/ 78036 w 3056767"/>
              <a:gd name="connsiteY156" fmla="*/ 1360194 h 2889484"/>
              <a:gd name="connsiteX157" fmla="*/ 120599 w 3056767"/>
              <a:gd name="connsiteY157" fmla="*/ 1326747 h 2889484"/>
              <a:gd name="connsiteX158" fmla="*/ 102864 w 3056767"/>
              <a:gd name="connsiteY158" fmla="*/ 1265428 h 2889484"/>
              <a:gd name="connsiteX159" fmla="*/ 56753 w 3056767"/>
              <a:gd name="connsiteY159" fmla="*/ 1192957 h 2889484"/>
              <a:gd name="connsiteX160" fmla="*/ 63847 w 3056767"/>
              <a:gd name="connsiteY160" fmla="*/ 1131638 h 2889484"/>
              <a:gd name="connsiteX161" fmla="*/ 113506 w 3056767"/>
              <a:gd name="connsiteY161" fmla="*/ 1092616 h 2889484"/>
              <a:gd name="connsiteX162" fmla="*/ 170259 w 3056767"/>
              <a:gd name="connsiteY162" fmla="*/ 1053593 h 2889484"/>
              <a:gd name="connsiteX163" fmla="*/ 198634 w 3056767"/>
              <a:gd name="connsiteY163" fmla="*/ 992273 h 2889484"/>
              <a:gd name="connsiteX164" fmla="*/ 205730 w 3056767"/>
              <a:gd name="connsiteY164" fmla="*/ 936528 h 2889484"/>
              <a:gd name="connsiteX165" fmla="*/ 248293 w 3056767"/>
              <a:gd name="connsiteY165" fmla="*/ 886356 h 2889484"/>
              <a:gd name="connsiteX166" fmla="*/ 358253 w 3056767"/>
              <a:gd name="connsiteY166" fmla="*/ 841760 h 2889484"/>
              <a:gd name="connsiteX167" fmla="*/ 326329 w 3056767"/>
              <a:gd name="connsiteY167" fmla="*/ 741417 h 2889484"/>
              <a:gd name="connsiteX168" fmla="*/ 336970 w 3056767"/>
              <a:gd name="connsiteY168" fmla="*/ 621564 h 2889484"/>
              <a:gd name="connsiteX169" fmla="*/ 372441 w 3056767"/>
              <a:gd name="connsiteY169" fmla="*/ 484987 h 2889484"/>
              <a:gd name="connsiteX170" fmla="*/ 439834 w 3056767"/>
              <a:gd name="connsiteY170" fmla="*/ 365135 h 2889484"/>
              <a:gd name="connsiteX171" fmla="*/ 539152 w 3056767"/>
              <a:gd name="connsiteY171" fmla="*/ 295452 h 2889484"/>
              <a:gd name="connsiteX172" fmla="*/ 723598 w 3056767"/>
              <a:gd name="connsiteY172" fmla="*/ 239706 h 2889484"/>
              <a:gd name="connsiteX173" fmla="*/ 808727 w 3056767"/>
              <a:gd name="connsiteY173" fmla="*/ 122640 h 2889484"/>
              <a:gd name="connsiteX174" fmla="*/ 851292 w 3056767"/>
              <a:gd name="connsiteY174" fmla="*/ 97555 h 2889484"/>
              <a:gd name="connsiteX175" fmla="*/ 897405 w 3056767"/>
              <a:gd name="connsiteY175" fmla="*/ 97555 h 2889484"/>
              <a:gd name="connsiteX176" fmla="*/ 947063 w 3056767"/>
              <a:gd name="connsiteY176" fmla="*/ 103129 h 2889484"/>
              <a:gd name="connsiteX177" fmla="*/ 986080 w 3056767"/>
              <a:gd name="connsiteY177" fmla="*/ 94768 h 2889484"/>
              <a:gd name="connsiteX178" fmla="*/ 1230826 w 3056767"/>
              <a:gd name="connsiteY178" fmla="*/ 30660 h 2889484"/>
              <a:gd name="connsiteX179" fmla="*/ 1496855 w 3056767"/>
              <a:gd name="connsiteY179" fmla="*/ 0 h 288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3056767" h="2889484">
                <a:moveTo>
                  <a:pt x="1462271" y="2795646"/>
                </a:moveTo>
                <a:cubicBezTo>
                  <a:pt x="1466408" y="2797504"/>
                  <a:pt x="1468478" y="2802149"/>
                  <a:pt x="1468478" y="2809583"/>
                </a:cubicBezTo>
                <a:cubicBezTo>
                  <a:pt x="1463750" y="2809583"/>
                  <a:pt x="1456656" y="2811440"/>
                  <a:pt x="1447195" y="2815157"/>
                </a:cubicBezTo>
                <a:cubicBezTo>
                  <a:pt x="1433009" y="2826307"/>
                  <a:pt x="1425913" y="2835596"/>
                  <a:pt x="1425913" y="2843030"/>
                </a:cubicBezTo>
                <a:cubicBezTo>
                  <a:pt x="1406995" y="2843030"/>
                  <a:pt x="1396355" y="2842101"/>
                  <a:pt x="1393990" y="2840243"/>
                </a:cubicBezTo>
                <a:cubicBezTo>
                  <a:pt x="1391626" y="2838384"/>
                  <a:pt x="1390443" y="2828164"/>
                  <a:pt x="1390443" y="2809583"/>
                </a:cubicBezTo>
                <a:cubicBezTo>
                  <a:pt x="1409361" y="2809583"/>
                  <a:pt x="1427096" y="2805865"/>
                  <a:pt x="1443649" y="2798433"/>
                </a:cubicBezTo>
                <a:cubicBezTo>
                  <a:pt x="1451925" y="2794717"/>
                  <a:pt x="1458132" y="2793787"/>
                  <a:pt x="1462271" y="2795646"/>
                </a:cubicBezTo>
                <a:close/>
                <a:moveTo>
                  <a:pt x="120599" y="1990121"/>
                </a:moveTo>
                <a:cubicBezTo>
                  <a:pt x="139518" y="2008704"/>
                  <a:pt x="157253" y="2026355"/>
                  <a:pt x="173805" y="2043079"/>
                </a:cubicBezTo>
                <a:cubicBezTo>
                  <a:pt x="190358" y="2059803"/>
                  <a:pt x="198634" y="2088605"/>
                  <a:pt x="198634" y="2129485"/>
                </a:cubicBezTo>
                <a:cubicBezTo>
                  <a:pt x="222282" y="2148067"/>
                  <a:pt x="243564" y="2170365"/>
                  <a:pt x="262482" y="2196380"/>
                </a:cubicBezTo>
                <a:cubicBezTo>
                  <a:pt x="281399" y="2222395"/>
                  <a:pt x="302682" y="2244693"/>
                  <a:pt x="326329" y="2263275"/>
                </a:cubicBezTo>
                <a:cubicBezTo>
                  <a:pt x="354704" y="2263275"/>
                  <a:pt x="379534" y="2264204"/>
                  <a:pt x="400817" y="2266062"/>
                </a:cubicBezTo>
                <a:cubicBezTo>
                  <a:pt x="422099" y="2267920"/>
                  <a:pt x="442199" y="2278140"/>
                  <a:pt x="461117" y="2296722"/>
                </a:cubicBezTo>
                <a:cubicBezTo>
                  <a:pt x="456388" y="2296722"/>
                  <a:pt x="487129" y="2313446"/>
                  <a:pt x="553340" y="2346894"/>
                </a:cubicBezTo>
                <a:cubicBezTo>
                  <a:pt x="586445" y="2361759"/>
                  <a:pt x="626645" y="2380341"/>
                  <a:pt x="673940" y="2402639"/>
                </a:cubicBezTo>
                <a:lnTo>
                  <a:pt x="744880" y="2491832"/>
                </a:lnTo>
                <a:cubicBezTo>
                  <a:pt x="787444" y="2543862"/>
                  <a:pt x="808727" y="2581025"/>
                  <a:pt x="808727" y="2603324"/>
                </a:cubicBezTo>
                <a:lnTo>
                  <a:pt x="766163" y="2603324"/>
                </a:lnTo>
                <a:cubicBezTo>
                  <a:pt x="813457" y="2621905"/>
                  <a:pt x="843016" y="2641416"/>
                  <a:pt x="854839" y="2661856"/>
                </a:cubicBezTo>
                <a:cubicBezTo>
                  <a:pt x="866661" y="2682296"/>
                  <a:pt x="884398" y="2709240"/>
                  <a:pt x="908045" y="2742687"/>
                </a:cubicBezTo>
                <a:cubicBezTo>
                  <a:pt x="884398" y="2742687"/>
                  <a:pt x="860751" y="2741759"/>
                  <a:pt x="837103" y="2739900"/>
                </a:cubicBezTo>
                <a:cubicBezTo>
                  <a:pt x="813457" y="2738042"/>
                  <a:pt x="789810" y="2729680"/>
                  <a:pt x="766163" y="2714815"/>
                </a:cubicBezTo>
                <a:cubicBezTo>
                  <a:pt x="789810" y="2729680"/>
                  <a:pt x="802816" y="2745474"/>
                  <a:pt x="805180" y="2762198"/>
                </a:cubicBezTo>
                <a:cubicBezTo>
                  <a:pt x="807545" y="2778922"/>
                  <a:pt x="808727" y="2794717"/>
                  <a:pt x="808727" y="2809583"/>
                </a:cubicBezTo>
                <a:cubicBezTo>
                  <a:pt x="799269" y="2813299"/>
                  <a:pt x="789810" y="2820731"/>
                  <a:pt x="780352" y="2831881"/>
                </a:cubicBezTo>
                <a:cubicBezTo>
                  <a:pt x="770892" y="2839314"/>
                  <a:pt x="762615" y="2847676"/>
                  <a:pt x="755521" y="2856967"/>
                </a:cubicBezTo>
                <a:cubicBezTo>
                  <a:pt x="748427" y="2866258"/>
                  <a:pt x="740151" y="2876477"/>
                  <a:pt x="730691" y="2887626"/>
                </a:cubicBezTo>
                <a:cubicBezTo>
                  <a:pt x="730691" y="2865328"/>
                  <a:pt x="720051" y="2852320"/>
                  <a:pt x="698768" y="2848605"/>
                </a:cubicBezTo>
                <a:cubicBezTo>
                  <a:pt x="677488" y="2844887"/>
                  <a:pt x="657386" y="2843030"/>
                  <a:pt x="638468" y="2843030"/>
                </a:cubicBezTo>
                <a:cubicBezTo>
                  <a:pt x="605362" y="2869045"/>
                  <a:pt x="584082" y="2883909"/>
                  <a:pt x="574621" y="2887626"/>
                </a:cubicBezTo>
                <a:cubicBezTo>
                  <a:pt x="569893" y="2889485"/>
                  <a:pt x="565459" y="2889949"/>
                  <a:pt x="561321" y="2889020"/>
                </a:cubicBezTo>
                <a:cubicBezTo>
                  <a:pt x="557183" y="2888092"/>
                  <a:pt x="553340" y="2885768"/>
                  <a:pt x="549793" y="2882052"/>
                </a:cubicBezTo>
                <a:cubicBezTo>
                  <a:pt x="542698" y="2874620"/>
                  <a:pt x="534422" y="2866258"/>
                  <a:pt x="524963" y="2856967"/>
                </a:cubicBezTo>
                <a:cubicBezTo>
                  <a:pt x="515505" y="2847676"/>
                  <a:pt x="494222" y="2843030"/>
                  <a:pt x="461117" y="2843030"/>
                </a:cubicBezTo>
                <a:cubicBezTo>
                  <a:pt x="428011" y="2843030"/>
                  <a:pt x="399634" y="2834668"/>
                  <a:pt x="375987" y="2817945"/>
                </a:cubicBezTo>
                <a:cubicBezTo>
                  <a:pt x="352341" y="2801221"/>
                  <a:pt x="331059" y="2781709"/>
                  <a:pt x="312140" y="2759412"/>
                </a:cubicBezTo>
                <a:cubicBezTo>
                  <a:pt x="293222" y="2737112"/>
                  <a:pt x="275488" y="2717602"/>
                  <a:pt x="258934" y="2700878"/>
                </a:cubicBezTo>
                <a:cubicBezTo>
                  <a:pt x="242382" y="2684155"/>
                  <a:pt x="222282" y="2675793"/>
                  <a:pt x="198634" y="2675793"/>
                </a:cubicBezTo>
                <a:cubicBezTo>
                  <a:pt x="174987" y="2638628"/>
                  <a:pt x="144246" y="2596819"/>
                  <a:pt x="106412" y="2550365"/>
                </a:cubicBezTo>
                <a:cubicBezTo>
                  <a:pt x="68576" y="2503911"/>
                  <a:pt x="40200" y="2454669"/>
                  <a:pt x="21283" y="2402639"/>
                </a:cubicBezTo>
                <a:cubicBezTo>
                  <a:pt x="7094" y="2339461"/>
                  <a:pt x="0" y="2285573"/>
                  <a:pt x="0" y="2240976"/>
                </a:cubicBezTo>
                <a:cubicBezTo>
                  <a:pt x="0" y="2196380"/>
                  <a:pt x="8276" y="2154570"/>
                  <a:pt x="24830" y="2115549"/>
                </a:cubicBezTo>
                <a:cubicBezTo>
                  <a:pt x="41383" y="2076526"/>
                  <a:pt x="73307" y="2034717"/>
                  <a:pt x="120599" y="1990121"/>
                </a:cubicBezTo>
                <a:close/>
                <a:moveTo>
                  <a:pt x="498500" y="1955850"/>
                </a:moveTo>
                <a:lnTo>
                  <a:pt x="461117" y="1990121"/>
                </a:lnTo>
                <a:cubicBezTo>
                  <a:pt x="480033" y="1997554"/>
                  <a:pt x="500135" y="1998483"/>
                  <a:pt x="521415" y="1992907"/>
                </a:cubicBezTo>
                <a:lnTo>
                  <a:pt x="530138" y="1987882"/>
                </a:lnTo>
                <a:close/>
                <a:moveTo>
                  <a:pt x="264918" y="1069261"/>
                </a:moveTo>
                <a:lnTo>
                  <a:pt x="248293" y="1092616"/>
                </a:lnTo>
                <a:lnTo>
                  <a:pt x="257747" y="1096213"/>
                </a:lnTo>
                <a:lnTo>
                  <a:pt x="259420" y="1083177"/>
                </a:lnTo>
                <a:close/>
                <a:moveTo>
                  <a:pt x="1496855" y="0"/>
                </a:moveTo>
                <a:cubicBezTo>
                  <a:pt x="1586713" y="0"/>
                  <a:pt x="1664749" y="9291"/>
                  <a:pt x="1730959" y="27872"/>
                </a:cubicBezTo>
                <a:cubicBezTo>
                  <a:pt x="1773524" y="42739"/>
                  <a:pt x="1826730" y="59462"/>
                  <a:pt x="1890577" y="78043"/>
                </a:cubicBezTo>
                <a:cubicBezTo>
                  <a:pt x="1954424" y="96625"/>
                  <a:pt x="2015906" y="116137"/>
                  <a:pt x="2075024" y="136577"/>
                </a:cubicBezTo>
                <a:cubicBezTo>
                  <a:pt x="2134141" y="157018"/>
                  <a:pt x="2188529" y="180244"/>
                  <a:pt x="2238187" y="206259"/>
                </a:cubicBezTo>
                <a:cubicBezTo>
                  <a:pt x="2287845" y="232274"/>
                  <a:pt x="2322134" y="262005"/>
                  <a:pt x="2341051" y="295452"/>
                </a:cubicBezTo>
                <a:cubicBezTo>
                  <a:pt x="2355240" y="321467"/>
                  <a:pt x="2375339" y="342836"/>
                  <a:pt x="2401352" y="359559"/>
                </a:cubicBezTo>
                <a:cubicBezTo>
                  <a:pt x="2427363" y="376283"/>
                  <a:pt x="2454556" y="393006"/>
                  <a:pt x="2482934" y="409730"/>
                </a:cubicBezTo>
                <a:cubicBezTo>
                  <a:pt x="2511310" y="426454"/>
                  <a:pt x="2537322" y="444107"/>
                  <a:pt x="2560968" y="462689"/>
                </a:cubicBezTo>
                <a:cubicBezTo>
                  <a:pt x="2584615" y="481270"/>
                  <a:pt x="2601169" y="507285"/>
                  <a:pt x="2610627" y="540733"/>
                </a:cubicBezTo>
                <a:lnTo>
                  <a:pt x="2738321" y="674523"/>
                </a:lnTo>
                <a:cubicBezTo>
                  <a:pt x="2738321" y="719120"/>
                  <a:pt x="2752509" y="758141"/>
                  <a:pt x="2780885" y="791589"/>
                </a:cubicBezTo>
                <a:cubicBezTo>
                  <a:pt x="2809263" y="825036"/>
                  <a:pt x="2841186" y="856625"/>
                  <a:pt x="2876655" y="886356"/>
                </a:cubicBezTo>
                <a:cubicBezTo>
                  <a:pt x="2912127" y="916088"/>
                  <a:pt x="2944050" y="946747"/>
                  <a:pt x="2972425" y="978336"/>
                </a:cubicBezTo>
                <a:cubicBezTo>
                  <a:pt x="3000803" y="1009925"/>
                  <a:pt x="3014991" y="1048019"/>
                  <a:pt x="3014991" y="1092616"/>
                </a:cubicBezTo>
                <a:cubicBezTo>
                  <a:pt x="2991343" y="1100049"/>
                  <a:pt x="2981885" y="1117701"/>
                  <a:pt x="2986614" y="1145574"/>
                </a:cubicBezTo>
                <a:cubicBezTo>
                  <a:pt x="2991343" y="1173447"/>
                  <a:pt x="2999621" y="1204107"/>
                  <a:pt x="3011444" y="1237554"/>
                </a:cubicBezTo>
                <a:cubicBezTo>
                  <a:pt x="3023267" y="1271002"/>
                  <a:pt x="3035090" y="1305378"/>
                  <a:pt x="3046914" y="1340683"/>
                </a:cubicBezTo>
                <a:cubicBezTo>
                  <a:pt x="3058737" y="1375989"/>
                  <a:pt x="3059921" y="1406649"/>
                  <a:pt x="3050461" y="1432664"/>
                </a:cubicBezTo>
                <a:cubicBezTo>
                  <a:pt x="3050461" y="1488409"/>
                  <a:pt x="3049279" y="1540439"/>
                  <a:pt x="3046914" y="1588752"/>
                </a:cubicBezTo>
                <a:cubicBezTo>
                  <a:pt x="3044548" y="1637064"/>
                  <a:pt x="3033908" y="1676087"/>
                  <a:pt x="3014991" y="1705818"/>
                </a:cubicBezTo>
                <a:cubicBezTo>
                  <a:pt x="3014991" y="1746698"/>
                  <a:pt x="3019720" y="1793154"/>
                  <a:pt x="3029179" y="1845182"/>
                </a:cubicBezTo>
                <a:cubicBezTo>
                  <a:pt x="3038638" y="1897211"/>
                  <a:pt x="3033908" y="1932517"/>
                  <a:pt x="3014991" y="1951100"/>
                </a:cubicBezTo>
                <a:cubicBezTo>
                  <a:pt x="2962967" y="1988263"/>
                  <a:pt x="2940502" y="2021710"/>
                  <a:pt x="2947597" y="2051441"/>
                </a:cubicBezTo>
                <a:cubicBezTo>
                  <a:pt x="2954691" y="2081172"/>
                  <a:pt x="2958239" y="2107187"/>
                  <a:pt x="2958239" y="2129485"/>
                </a:cubicBezTo>
                <a:cubicBezTo>
                  <a:pt x="2972425" y="2151783"/>
                  <a:pt x="2968880" y="2180585"/>
                  <a:pt x="2947597" y="2215890"/>
                </a:cubicBezTo>
                <a:cubicBezTo>
                  <a:pt x="2926316" y="2251196"/>
                  <a:pt x="2896755" y="2284644"/>
                  <a:pt x="2858921" y="2316232"/>
                </a:cubicBezTo>
                <a:cubicBezTo>
                  <a:pt x="2821086" y="2347822"/>
                  <a:pt x="2783250" y="2374766"/>
                  <a:pt x="2745416" y="2397065"/>
                </a:cubicBezTo>
                <a:cubicBezTo>
                  <a:pt x="2707580" y="2419363"/>
                  <a:pt x="2676839" y="2430511"/>
                  <a:pt x="2653193" y="2430511"/>
                </a:cubicBezTo>
                <a:cubicBezTo>
                  <a:pt x="2653193" y="2415646"/>
                  <a:pt x="2659104" y="2405427"/>
                  <a:pt x="2670927" y="2399851"/>
                </a:cubicBezTo>
                <a:cubicBezTo>
                  <a:pt x="2682751" y="2394277"/>
                  <a:pt x="2688662" y="2382199"/>
                  <a:pt x="2688662" y="2363618"/>
                </a:cubicBezTo>
                <a:cubicBezTo>
                  <a:pt x="2669745" y="2330170"/>
                  <a:pt x="2650827" y="2331099"/>
                  <a:pt x="2631910" y="2366404"/>
                </a:cubicBezTo>
                <a:cubicBezTo>
                  <a:pt x="2612992" y="2401710"/>
                  <a:pt x="2594074" y="2434228"/>
                  <a:pt x="2575157" y="2463959"/>
                </a:cubicBezTo>
                <a:cubicBezTo>
                  <a:pt x="2594074" y="2463959"/>
                  <a:pt x="2605898" y="2465817"/>
                  <a:pt x="2610627" y="2469534"/>
                </a:cubicBezTo>
                <a:cubicBezTo>
                  <a:pt x="2615356" y="2473250"/>
                  <a:pt x="2629545" y="2486258"/>
                  <a:pt x="2653193" y="2508556"/>
                </a:cubicBezTo>
                <a:cubicBezTo>
                  <a:pt x="2634273" y="2508556"/>
                  <a:pt x="2607080" y="2508556"/>
                  <a:pt x="2571609" y="2508556"/>
                </a:cubicBezTo>
                <a:cubicBezTo>
                  <a:pt x="2536140" y="2508556"/>
                  <a:pt x="2498304" y="2510414"/>
                  <a:pt x="2458104" y="2514130"/>
                </a:cubicBezTo>
                <a:cubicBezTo>
                  <a:pt x="2417905" y="2517847"/>
                  <a:pt x="2380070" y="2524350"/>
                  <a:pt x="2344598" y="2533641"/>
                </a:cubicBezTo>
                <a:cubicBezTo>
                  <a:pt x="2309128" y="2542933"/>
                  <a:pt x="2281935" y="2555010"/>
                  <a:pt x="2263017" y="2569877"/>
                </a:cubicBezTo>
                <a:cubicBezTo>
                  <a:pt x="2263017" y="2588458"/>
                  <a:pt x="2239370" y="2604252"/>
                  <a:pt x="2192076" y="2617260"/>
                </a:cubicBezTo>
                <a:cubicBezTo>
                  <a:pt x="2144782" y="2630267"/>
                  <a:pt x="2111676" y="2636771"/>
                  <a:pt x="2092759" y="2636771"/>
                </a:cubicBezTo>
                <a:cubicBezTo>
                  <a:pt x="2021817" y="2636771"/>
                  <a:pt x="1939054" y="2656281"/>
                  <a:pt x="1844466" y="2695303"/>
                </a:cubicBezTo>
                <a:cubicBezTo>
                  <a:pt x="1749878" y="2734326"/>
                  <a:pt x="1669478" y="2763127"/>
                  <a:pt x="1603266" y="2781709"/>
                </a:cubicBezTo>
                <a:cubicBezTo>
                  <a:pt x="1570161" y="2755695"/>
                  <a:pt x="1553607" y="2734326"/>
                  <a:pt x="1553607" y="2717602"/>
                </a:cubicBezTo>
                <a:cubicBezTo>
                  <a:pt x="1553607" y="2700878"/>
                  <a:pt x="1561883" y="2685084"/>
                  <a:pt x="1578437" y="2670218"/>
                </a:cubicBezTo>
                <a:cubicBezTo>
                  <a:pt x="1594989" y="2655352"/>
                  <a:pt x="1615089" y="2637699"/>
                  <a:pt x="1638736" y="2617260"/>
                </a:cubicBezTo>
                <a:cubicBezTo>
                  <a:pt x="1662384" y="2596819"/>
                  <a:pt x="1678936" y="2569877"/>
                  <a:pt x="1688394" y="2536429"/>
                </a:cubicBezTo>
                <a:cubicBezTo>
                  <a:pt x="1631643" y="2536429"/>
                  <a:pt x="1576072" y="2549436"/>
                  <a:pt x="1521684" y="2575450"/>
                </a:cubicBezTo>
                <a:cubicBezTo>
                  <a:pt x="1467297" y="2601465"/>
                  <a:pt x="1414091" y="2629337"/>
                  <a:pt x="1362067" y="2659069"/>
                </a:cubicBezTo>
                <a:cubicBezTo>
                  <a:pt x="1310043" y="2688800"/>
                  <a:pt x="1260385" y="2716673"/>
                  <a:pt x="1213092" y="2742687"/>
                </a:cubicBezTo>
                <a:cubicBezTo>
                  <a:pt x="1165797" y="2768702"/>
                  <a:pt x="1120867" y="2781709"/>
                  <a:pt x="1078302" y="2781709"/>
                </a:cubicBezTo>
                <a:cubicBezTo>
                  <a:pt x="1078302" y="2763127"/>
                  <a:pt x="1079485" y="2756624"/>
                  <a:pt x="1081850" y="2762198"/>
                </a:cubicBezTo>
                <a:cubicBezTo>
                  <a:pt x="1084215" y="2767774"/>
                  <a:pt x="1097221" y="2761270"/>
                  <a:pt x="1120867" y="2742687"/>
                </a:cubicBezTo>
                <a:cubicBezTo>
                  <a:pt x="1073574" y="2727821"/>
                  <a:pt x="1032192" y="2721318"/>
                  <a:pt x="996720" y="2723177"/>
                </a:cubicBezTo>
                <a:cubicBezTo>
                  <a:pt x="961249" y="2725035"/>
                  <a:pt x="943514" y="2709240"/>
                  <a:pt x="943514" y="2675793"/>
                </a:cubicBezTo>
                <a:cubicBezTo>
                  <a:pt x="986080" y="2675793"/>
                  <a:pt x="1019185" y="2673934"/>
                  <a:pt x="1042833" y="2670218"/>
                </a:cubicBezTo>
                <a:cubicBezTo>
                  <a:pt x="1066480" y="2666502"/>
                  <a:pt x="1078302" y="2655352"/>
                  <a:pt x="1078302" y="2636771"/>
                </a:cubicBezTo>
                <a:cubicBezTo>
                  <a:pt x="1054656" y="2636771"/>
                  <a:pt x="1033374" y="2630267"/>
                  <a:pt x="1014456" y="2617260"/>
                </a:cubicBezTo>
                <a:cubicBezTo>
                  <a:pt x="995538" y="2604252"/>
                  <a:pt x="982533" y="2589387"/>
                  <a:pt x="975438" y="2572663"/>
                </a:cubicBezTo>
                <a:cubicBezTo>
                  <a:pt x="968344" y="2555939"/>
                  <a:pt x="968344" y="2541074"/>
                  <a:pt x="975438" y="2528067"/>
                </a:cubicBezTo>
                <a:cubicBezTo>
                  <a:pt x="982533" y="2515059"/>
                  <a:pt x="1000269" y="2508556"/>
                  <a:pt x="1028644" y="2508556"/>
                </a:cubicBezTo>
                <a:cubicBezTo>
                  <a:pt x="1028644" y="2489974"/>
                  <a:pt x="1020368" y="2475108"/>
                  <a:pt x="1003816" y="2463959"/>
                </a:cubicBezTo>
                <a:cubicBezTo>
                  <a:pt x="987262" y="2452810"/>
                  <a:pt x="968344" y="2442590"/>
                  <a:pt x="947063" y="2433299"/>
                </a:cubicBezTo>
                <a:cubicBezTo>
                  <a:pt x="925780" y="2424008"/>
                  <a:pt x="905681" y="2413788"/>
                  <a:pt x="886763" y="2402639"/>
                </a:cubicBezTo>
                <a:cubicBezTo>
                  <a:pt x="867846" y="2391490"/>
                  <a:pt x="858385" y="2378483"/>
                  <a:pt x="858385" y="2363618"/>
                </a:cubicBezTo>
                <a:cubicBezTo>
                  <a:pt x="915139" y="2363618"/>
                  <a:pt x="950610" y="2361759"/>
                  <a:pt x="964797" y="2358042"/>
                </a:cubicBezTo>
                <a:cubicBezTo>
                  <a:pt x="978986" y="2354326"/>
                  <a:pt x="981351" y="2350609"/>
                  <a:pt x="971892" y="2346894"/>
                </a:cubicBezTo>
                <a:cubicBezTo>
                  <a:pt x="962432" y="2343177"/>
                  <a:pt x="947063" y="2339461"/>
                  <a:pt x="925780" y="2335744"/>
                </a:cubicBezTo>
                <a:cubicBezTo>
                  <a:pt x="904497" y="2332027"/>
                  <a:pt x="882032" y="2330170"/>
                  <a:pt x="858385" y="2330170"/>
                </a:cubicBezTo>
                <a:cubicBezTo>
                  <a:pt x="825281" y="2322736"/>
                  <a:pt x="801633" y="2309729"/>
                  <a:pt x="787444" y="2291147"/>
                </a:cubicBezTo>
                <a:cubicBezTo>
                  <a:pt x="773257" y="2272565"/>
                  <a:pt x="761434" y="2252125"/>
                  <a:pt x="751974" y="2229828"/>
                </a:cubicBezTo>
                <a:cubicBezTo>
                  <a:pt x="742516" y="2207528"/>
                  <a:pt x="733056" y="2187089"/>
                  <a:pt x="723598" y="2168507"/>
                </a:cubicBezTo>
                <a:cubicBezTo>
                  <a:pt x="714139" y="2149925"/>
                  <a:pt x="697587" y="2136918"/>
                  <a:pt x="673940" y="2129485"/>
                </a:cubicBezTo>
                <a:cubicBezTo>
                  <a:pt x="664481" y="2129485"/>
                  <a:pt x="639652" y="2122053"/>
                  <a:pt x="599452" y="2107187"/>
                </a:cubicBezTo>
                <a:cubicBezTo>
                  <a:pt x="559252" y="2092320"/>
                  <a:pt x="521415" y="2073740"/>
                  <a:pt x="485946" y="2051441"/>
                </a:cubicBezTo>
                <a:cubicBezTo>
                  <a:pt x="450475" y="2029142"/>
                  <a:pt x="426828" y="2005916"/>
                  <a:pt x="415006" y="1981760"/>
                </a:cubicBezTo>
                <a:cubicBezTo>
                  <a:pt x="403183" y="1957603"/>
                  <a:pt x="418551" y="1936233"/>
                  <a:pt x="461117" y="1917652"/>
                </a:cubicBezTo>
                <a:cubicBezTo>
                  <a:pt x="461117" y="1936233"/>
                  <a:pt x="462299" y="1946454"/>
                  <a:pt x="464664" y="1948311"/>
                </a:cubicBezTo>
                <a:cubicBezTo>
                  <a:pt x="465846" y="1949241"/>
                  <a:pt x="469688" y="1949938"/>
                  <a:pt x="476191" y="1950402"/>
                </a:cubicBezTo>
                <a:lnTo>
                  <a:pt x="493555" y="1950842"/>
                </a:lnTo>
                <a:lnTo>
                  <a:pt x="477331" y="1934418"/>
                </a:lnTo>
                <a:lnTo>
                  <a:pt x="426677" y="1864768"/>
                </a:lnTo>
                <a:lnTo>
                  <a:pt x="329876" y="1842395"/>
                </a:lnTo>
                <a:cubicBezTo>
                  <a:pt x="237653" y="1814522"/>
                  <a:pt x="179718" y="1757848"/>
                  <a:pt x="156070" y="1672370"/>
                </a:cubicBezTo>
                <a:cubicBezTo>
                  <a:pt x="156070" y="1642640"/>
                  <a:pt x="177353" y="1607334"/>
                  <a:pt x="219917" y="1566454"/>
                </a:cubicBezTo>
                <a:cubicBezTo>
                  <a:pt x="241200" y="1546013"/>
                  <a:pt x="265438" y="1530684"/>
                  <a:pt x="292632" y="1520464"/>
                </a:cubicBezTo>
                <a:lnTo>
                  <a:pt x="302746" y="1518749"/>
                </a:lnTo>
                <a:lnTo>
                  <a:pt x="298272" y="1444742"/>
                </a:lnTo>
                <a:cubicBezTo>
                  <a:pt x="298272" y="1414511"/>
                  <a:pt x="300106" y="1384638"/>
                  <a:pt x="303686" y="1355195"/>
                </a:cubicBezTo>
                <a:lnTo>
                  <a:pt x="305952" y="1342786"/>
                </a:lnTo>
                <a:lnTo>
                  <a:pt x="301745" y="1336694"/>
                </a:lnTo>
                <a:lnTo>
                  <a:pt x="293519" y="1339987"/>
                </a:lnTo>
                <a:cubicBezTo>
                  <a:pt x="272827" y="1349742"/>
                  <a:pt x="257753" y="1360194"/>
                  <a:pt x="248293" y="1371344"/>
                </a:cubicBezTo>
                <a:cubicBezTo>
                  <a:pt x="248293" y="1378777"/>
                  <a:pt x="243564" y="1394571"/>
                  <a:pt x="234106" y="1418728"/>
                </a:cubicBezTo>
                <a:cubicBezTo>
                  <a:pt x="224648" y="1442884"/>
                  <a:pt x="212823" y="1463325"/>
                  <a:pt x="198634" y="1480049"/>
                </a:cubicBezTo>
                <a:cubicBezTo>
                  <a:pt x="184447" y="1496772"/>
                  <a:pt x="170259" y="1504205"/>
                  <a:pt x="156070" y="1502346"/>
                </a:cubicBezTo>
                <a:cubicBezTo>
                  <a:pt x="141883" y="1500488"/>
                  <a:pt x="130060" y="1477261"/>
                  <a:pt x="120599" y="1432664"/>
                </a:cubicBezTo>
                <a:cubicBezTo>
                  <a:pt x="106412" y="1432664"/>
                  <a:pt x="92223" y="1438239"/>
                  <a:pt x="78036" y="1449387"/>
                </a:cubicBezTo>
                <a:cubicBezTo>
                  <a:pt x="63847" y="1460537"/>
                  <a:pt x="53206" y="1468899"/>
                  <a:pt x="46113" y="1474473"/>
                </a:cubicBezTo>
                <a:cubicBezTo>
                  <a:pt x="39017" y="1480049"/>
                  <a:pt x="33106" y="1480977"/>
                  <a:pt x="28377" y="1477261"/>
                </a:cubicBezTo>
                <a:cubicBezTo>
                  <a:pt x="23648" y="1473544"/>
                  <a:pt x="21283" y="1458678"/>
                  <a:pt x="21283" y="1432664"/>
                </a:cubicBezTo>
                <a:cubicBezTo>
                  <a:pt x="21283" y="1406649"/>
                  <a:pt x="23648" y="1389925"/>
                  <a:pt x="28377" y="1382493"/>
                </a:cubicBezTo>
                <a:cubicBezTo>
                  <a:pt x="33106" y="1375060"/>
                  <a:pt x="39017" y="1370415"/>
                  <a:pt x="46113" y="1368556"/>
                </a:cubicBezTo>
                <a:cubicBezTo>
                  <a:pt x="53206" y="1366698"/>
                  <a:pt x="63847" y="1363912"/>
                  <a:pt x="78036" y="1360194"/>
                </a:cubicBezTo>
                <a:cubicBezTo>
                  <a:pt x="92223" y="1356479"/>
                  <a:pt x="106412" y="1345330"/>
                  <a:pt x="120599" y="1326747"/>
                </a:cubicBezTo>
                <a:cubicBezTo>
                  <a:pt x="139518" y="1297016"/>
                  <a:pt x="133605" y="1276576"/>
                  <a:pt x="102864" y="1265428"/>
                </a:cubicBezTo>
                <a:cubicBezTo>
                  <a:pt x="72123" y="1254278"/>
                  <a:pt x="56753" y="1230122"/>
                  <a:pt x="56753" y="1192957"/>
                </a:cubicBezTo>
                <a:cubicBezTo>
                  <a:pt x="47293" y="1166944"/>
                  <a:pt x="49658" y="1146503"/>
                  <a:pt x="63847" y="1131638"/>
                </a:cubicBezTo>
                <a:cubicBezTo>
                  <a:pt x="78036" y="1116771"/>
                  <a:pt x="94588" y="1103764"/>
                  <a:pt x="113506" y="1092616"/>
                </a:cubicBezTo>
                <a:cubicBezTo>
                  <a:pt x="132423" y="1081466"/>
                  <a:pt x="151341" y="1068459"/>
                  <a:pt x="170259" y="1053593"/>
                </a:cubicBezTo>
                <a:cubicBezTo>
                  <a:pt x="189176" y="1038728"/>
                  <a:pt x="198634" y="1018287"/>
                  <a:pt x="198634" y="992273"/>
                </a:cubicBezTo>
                <a:cubicBezTo>
                  <a:pt x="174987" y="969975"/>
                  <a:pt x="177353" y="951394"/>
                  <a:pt x="205730" y="936528"/>
                </a:cubicBezTo>
                <a:cubicBezTo>
                  <a:pt x="234106" y="921661"/>
                  <a:pt x="248293" y="904938"/>
                  <a:pt x="248293" y="886356"/>
                </a:cubicBezTo>
                <a:cubicBezTo>
                  <a:pt x="314505" y="867775"/>
                  <a:pt x="351159" y="852910"/>
                  <a:pt x="358253" y="841760"/>
                </a:cubicBezTo>
                <a:cubicBezTo>
                  <a:pt x="365346" y="830610"/>
                  <a:pt x="354704" y="797163"/>
                  <a:pt x="326329" y="741417"/>
                </a:cubicBezTo>
                <a:cubicBezTo>
                  <a:pt x="326329" y="707970"/>
                  <a:pt x="329876" y="668019"/>
                  <a:pt x="336970" y="621564"/>
                </a:cubicBezTo>
                <a:cubicBezTo>
                  <a:pt x="344064" y="575110"/>
                  <a:pt x="355887" y="529584"/>
                  <a:pt x="372441" y="484987"/>
                </a:cubicBezTo>
                <a:cubicBezTo>
                  <a:pt x="388994" y="440390"/>
                  <a:pt x="411459" y="400439"/>
                  <a:pt x="439834" y="365135"/>
                </a:cubicBezTo>
                <a:cubicBezTo>
                  <a:pt x="468210" y="329829"/>
                  <a:pt x="501316" y="306602"/>
                  <a:pt x="539152" y="295452"/>
                </a:cubicBezTo>
                <a:cubicBezTo>
                  <a:pt x="605362" y="280587"/>
                  <a:pt x="666844" y="262005"/>
                  <a:pt x="723598" y="239706"/>
                </a:cubicBezTo>
                <a:cubicBezTo>
                  <a:pt x="780352" y="217408"/>
                  <a:pt x="808727" y="178386"/>
                  <a:pt x="808727" y="122640"/>
                </a:cubicBezTo>
                <a:cubicBezTo>
                  <a:pt x="822916" y="107775"/>
                  <a:pt x="837103" y="99413"/>
                  <a:pt x="851292" y="97555"/>
                </a:cubicBezTo>
                <a:cubicBezTo>
                  <a:pt x="865480" y="95696"/>
                  <a:pt x="880850" y="95696"/>
                  <a:pt x="897405" y="97555"/>
                </a:cubicBezTo>
                <a:cubicBezTo>
                  <a:pt x="913957" y="99413"/>
                  <a:pt x="930509" y="101271"/>
                  <a:pt x="947063" y="103129"/>
                </a:cubicBezTo>
                <a:cubicBezTo>
                  <a:pt x="963615" y="104987"/>
                  <a:pt x="976620" y="102200"/>
                  <a:pt x="986080" y="94768"/>
                </a:cubicBezTo>
                <a:cubicBezTo>
                  <a:pt x="1066480" y="72469"/>
                  <a:pt x="1148061" y="51100"/>
                  <a:pt x="1230826" y="30660"/>
                </a:cubicBezTo>
                <a:cubicBezTo>
                  <a:pt x="1313590" y="10219"/>
                  <a:pt x="1402267" y="0"/>
                  <a:pt x="1496855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467704" y="1656184"/>
            <a:ext cx="2263510" cy="2014685"/>
          </a:xfrm>
          <a:custGeom>
            <a:avLst/>
            <a:gdLst>
              <a:gd name="connsiteX0" fmla="*/ 1462271 w 3056767"/>
              <a:gd name="connsiteY0" fmla="*/ 2795646 h 2889484"/>
              <a:gd name="connsiteX1" fmla="*/ 1468478 w 3056767"/>
              <a:gd name="connsiteY1" fmla="*/ 2809583 h 2889484"/>
              <a:gd name="connsiteX2" fmla="*/ 1447195 w 3056767"/>
              <a:gd name="connsiteY2" fmla="*/ 2815157 h 2889484"/>
              <a:gd name="connsiteX3" fmla="*/ 1425913 w 3056767"/>
              <a:gd name="connsiteY3" fmla="*/ 2843030 h 2889484"/>
              <a:gd name="connsiteX4" fmla="*/ 1393990 w 3056767"/>
              <a:gd name="connsiteY4" fmla="*/ 2840243 h 2889484"/>
              <a:gd name="connsiteX5" fmla="*/ 1390443 w 3056767"/>
              <a:gd name="connsiteY5" fmla="*/ 2809583 h 2889484"/>
              <a:gd name="connsiteX6" fmla="*/ 1443649 w 3056767"/>
              <a:gd name="connsiteY6" fmla="*/ 2798433 h 2889484"/>
              <a:gd name="connsiteX7" fmla="*/ 1462271 w 3056767"/>
              <a:gd name="connsiteY7" fmla="*/ 2795646 h 2889484"/>
              <a:gd name="connsiteX8" fmla="*/ 120599 w 3056767"/>
              <a:gd name="connsiteY8" fmla="*/ 1990121 h 2889484"/>
              <a:gd name="connsiteX9" fmla="*/ 173805 w 3056767"/>
              <a:gd name="connsiteY9" fmla="*/ 2043079 h 2889484"/>
              <a:gd name="connsiteX10" fmla="*/ 198634 w 3056767"/>
              <a:gd name="connsiteY10" fmla="*/ 2129485 h 2889484"/>
              <a:gd name="connsiteX11" fmla="*/ 262482 w 3056767"/>
              <a:gd name="connsiteY11" fmla="*/ 2196380 h 2889484"/>
              <a:gd name="connsiteX12" fmla="*/ 326329 w 3056767"/>
              <a:gd name="connsiteY12" fmla="*/ 2263275 h 2889484"/>
              <a:gd name="connsiteX13" fmla="*/ 400817 w 3056767"/>
              <a:gd name="connsiteY13" fmla="*/ 2266062 h 2889484"/>
              <a:gd name="connsiteX14" fmla="*/ 461117 w 3056767"/>
              <a:gd name="connsiteY14" fmla="*/ 2296722 h 2889484"/>
              <a:gd name="connsiteX15" fmla="*/ 553340 w 3056767"/>
              <a:gd name="connsiteY15" fmla="*/ 2346894 h 2889484"/>
              <a:gd name="connsiteX16" fmla="*/ 673940 w 3056767"/>
              <a:gd name="connsiteY16" fmla="*/ 2402639 h 2889484"/>
              <a:gd name="connsiteX17" fmla="*/ 744880 w 3056767"/>
              <a:gd name="connsiteY17" fmla="*/ 2491832 h 2889484"/>
              <a:gd name="connsiteX18" fmla="*/ 808727 w 3056767"/>
              <a:gd name="connsiteY18" fmla="*/ 2603324 h 2889484"/>
              <a:gd name="connsiteX19" fmla="*/ 766163 w 3056767"/>
              <a:gd name="connsiteY19" fmla="*/ 2603324 h 2889484"/>
              <a:gd name="connsiteX20" fmla="*/ 854839 w 3056767"/>
              <a:gd name="connsiteY20" fmla="*/ 2661856 h 2889484"/>
              <a:gd name="connsiteX21" fmla="*/ 908045 w 3056767"/>
              <a:gd name="connsiteY21" fmla="*/ 2742687 h 2889484"/>
              <a:gd name="connsiteX22" fmla="*/ 837103 w 3056767"/>
              <a:gd name="connsiteY22" fmla="*/ 2739900 h 2889484"/>
              <a:gd name="connsiteX23" fmla="*/ 766163 w 3056767"/>
              <a:gd name="connsiteY23" fmla="*/ 2714815 h 2889484"/>
              <a:gd name="connsiteX24" fmla="*/ 805180 w 3056767"/>
              <a:gd name="connsiteY24" fmla="*/ 2762198 h 2889484"/>
              <a:gd name="connsiteX25" fmla="*/ 808727 w 3056767"/>
              <a:gd name="connsiteY25" fmla="*/ 2809583 h 2889484"/>
              <a:gd name="connsiteX26" fmla="*/ 780352 w 3056767"/>
              <a:gd name="connsiteY26" fmla="*/ 2831881 h 2889484"/>
              <a:gd name="connsiteX27" fmla="*/ 755521 w 3056767"/>
              <a:gd name="connsiteY27" fmla="*/ 2856967 h 2889484"/>
              <a:gd name="connsiteX28" fmla="*/ 730691 w 3056767"/>
              <a:gd name="connsiteY28" fmla="*/ 2887626 h 2889484"/>
              <a:gd name="connsiteX29" fmla="*/ 698768 w 3056767"/>
              <a:gd name="connsiteY29" fmla="*/ 2848605 h 2889484"/>
              <a:gd name="connsiteX30" fmla="*/ 638468 w 3056767"/>
              <a:gd name="connsiteY30" fmla="*/ 2843030 h 2889484"/>
              <a:gd name="connsiteX31" fmla="*/ 574621 w 3056767"/>
              <a:gd name="connsiteY31" fmla="*/ 2887626 h 2889484"/>
              <a:gd name="connsiteX32" fmla="*/ 561321 w 3056767"/>
              <a:gd name="connsiteY32" fmla="*/ 2889020 h 2889484"/>
              <a:gd name="connsiteX33" fmla="*/ 549793 w 3056767"/>
              <a:gd name="connsiteY33" fmla="*/ 2882052 h 2889484"/>
              <a:gd name="connsiteX34" fmla="*/ 524963 w 3056767"/>
              <a:gd name="connsiteY34" fmla="*/ 2856967 h 2889484"/>
              <a:gd name="connsiteX35" fmla="*/ 461117 w 3056767"/>
              <a:gd name="connsiteY35" fmla="*/ 2843030 h 2889484"/>
              <a:gd name="connsiteX36" fmla="*/ 375987 w 3056767"/>
              <a:gd name="connsiteY36" fmla="*/ 2817945 h 2889484"/>
              <a:gd name="connsiteX37" fmla="*/ 312140 w 3056767"/>
              <a:gd name="connsiteY37" fmla="*/ 2759412 h 2889484"/>
              <a:gd name="connsiteX38" fmla="*/ 258934 w 3056767"/>
              <a:gd name="connsiteY38" fmla="*/ 2700878 h 2889484"/>
              <a:gd name="connsiteX39" fmla="*/ 198634 w 3056767"/>
              <a:gd name="connsiteY39" fmla="*/ 2675793 h 2889484"/>
              <a:gd name="connsiteX40" fmla="*/ 106412 w 3056767"/>
              <a:gd name="connsiteY40" fmla="*/ 2550365 h 2889484"/>
              <a:gd name="connsiteX41" fmla="*/ 21283 w 3056767"/>
              <a:gd name="connsiteY41" fmla="*/ 2402639 h 2889484"/>
              <a:gd name="connsiteX42" fmla="*/ 0 w 3056767"/>
              <a:gd name="connsiteY42" fmla="*/ 2240976 h 2889484"/>
              <a:gd name="connsiteX43" fmla="*/ 24830 w 3056767"/>
              <a:gd name="connsiteY43" fmla="*/ 2115549 h 2889484"/>
              <a:gd name="connsiteX44" fmla="*/ 120599 w 3056767"/>
              <a:gd name="connsiteY44" fmla="*/ 1990121 h 2889484"/>
              <a:gd name="connsiteX45" fmla="*/ 498500 w 3056767"/>
              <a:gd name="connsiteY45" fmla="*/ 1955850 h 2889484"/>
              <a:gd name="connsiteX46" fmla="*/ 461117 w 3056767"/>
              <a:gd name="connsiteY46" fmla="*/ 1990121 h 2889484"/>
              <a:gd name="connsiteX47" fmla="*/ 521415 w 3056767"/>
              <a:gd name="connsiteY47" fmla="*/ 1992907 h 2889484"/>
              <a:gd name="connsiteX48" fmla="*/ 530138 w 3056767"/>
              <a:gd name="connsiteY48" fmla="*/ 1987882 h 2889484"/>
              <a:gd name="connsiteX49" fmla="*/ 264918 w 3056767"/>
              <a:gd name="connsiteY49" fmla="*/ 1069261 h 2889484"/>
              <a:gd name="connsiteX50" fmla="*/ 248293 w 3056767"/>
              <a:gd name="connsiteY50" fmla="*/ 1092616 h 2889484"/>
              <a:gd name="connsiteX51" fmla="*/ 257747 w 3056767"/>
              <a:gd name="connsiteY51" fmla="*/ 1096213 h 2889484"/>
              <a:gd name="connsiteX52" fmla="*/ 259420 w 3056767"/>
              <a:gd name="connsiteY52" fmla="*/ 1083177 h 2889484"/>
              <a:gd name="connsiteX53" fmla="*/ 1496855 w 3056767"/>
              <a:gd name="connsiteY53" fmla="*/ 0 h 2889484"/>
              <a:gd name="connsiteX54" fmla="*/ 1730959 w 3056767"/>
              <a:gd name="connsiteY54" fmla="*/ 27872 h 2889484"/>
              <a:gd name="connsiteX55" fmla="*/ 1890577 w 3056767"/>
              <a:gd name="connsiteY55" fmla="*/ 78043 h 2889484"/>
              <a:gd name="connsiteX56" fmla="*/ 2075024 w 3056767"/>
              <a:gd name="connsiteY56" fmla="*/ 136577 h 2889484"/>
              <a:gd name="connsiteX57" fmla="*/ 2238187 w 3056767"/>
              <a:gd name="connsiteY57" fmla="*/ 206259 h 2889484"/>
              <a:gd name="connsiteX58" fmla="*/ 2341051 w 3056767"/>
              <a:gd name="connsiteY58" fmla="*/ 295452 h 2889484"/>
              <a:gd name="connsiteX59" fmla="*/ 2401352 w 3056767"/>
              <a:gd name="connsiteY59" fmla="*/ 359559 h 2889484"/>
              <a:gd name="connsiteX60" fmla="*/ 2482934 w 3056767"/>
              <a:gd name="connsiteY60" fmla="*/ 409730 h 2889484"/>
              <a:gd name="connsiteX61" fmla="*/ 2560968 w 3056767"/>
              <a:gd name="connsiteY61" fmla="*/ 462689 h 2889484"/>
              <a:gd name="connsiteX62" fmla="*/ 2610627 w 3056767"/>
              <a:gd name="connsiteY62" fmla="*/ 540733 h 2889484"/>
              <a:gd name="connsiteX63" fmla="*/ 2738321 w 3056767"/>
              <a:gd name="connsiteY63" fmla="*/ 674523 h 2889484"/>
              <a:gd name="connsiteX64" fmla="*/ 2780885 w 3056767"/>
              <a:gd name="connsiteY64" fmla="*/ 791589 h 2889484"/>
              <a:gd name="connsiteX65" fmla="*/ 2876655 w 3056767"/>
              <a:gd name="connsiteY65" fmla="*/ 886356 h 2889484"/>
              <a:gd name="connsiteX66" fmla="*/ 2972425 w 3056767"/>
              <a:gd name="connsiteY66" fmla="*/ 978336 h 2889484"/>
              <a:gd name="connsiteX67" fmla="*/ 3014991 w 3056767"/>
              <a:gd name="connsiteY67" fmla="*/ 1092616 h 2889484"/>
              <a:gd name="connsiteX68" fmla="*/ 2986614 w 3056767"/>
              <a:gd name="connsiteY68" fmla="*/ 1145574 h 2889484"/>
              <a:gd name="connsiteX69" fmla="*/ 3011444 w 3056767"/>
              <a:gd name="connsiteY69" fmla="*/ 1237554 h 2889484"/>
              <a:gd name="connsiteX70" fmla="*/ 3046914 w 3056767"/>
              <a:gd name="connsiteY70" fmla="*/ 1340683 h 2889484"/>
              <a:gd name="connsiteX71" fmla="*/ 3050461 w 3056767"/>
              <a:gd name="connsiteY71" fmla="*/ 1432664 h 2889484"/>
              <a:gd name="connsiteX72" fmla="*/ 3046914 w 3056767"/>
              <a:gd name="connsiteY72" fmla="*/ 1588752 h 2889484"/>
              <a:gd name="connsiteX73" fmla="*/ 3014991 w 3056767"/>
              <a:gd name="connsiteY73" fmla="*/ 1705818 h 2889484"/>
              <a:gd name="connsiteX74" fmla="*/ 3029179 w 3056767"/>
              <a:gd name="connsiteY74" fmla="*/ 1845182 h 2889484"/>
              <a:gd name="connsiteX75" fmla="*/ 3014991 w 3056767"/>
              <a:gd name="connsiteY75" fmla="*/ 1951100 h 2889484"/>
              <a:gd name="connsiteX76" fmla="*/ 2947597 w 3056767"/>
              <a:gd name="connsiteY76" fmla="*/ 2051441 h 2889484"/>
              <a:gd name="connsiteX77" fmla="*/ 2958239 w 3056767"/>
              <a:gd name="connsiteY77" fmla="*/ 2129485 h 2889484"/>
              <a:gd name="connsiteX78" fmla="*/ 2947597 w 3056767"/>
              <a:gd name="connsiteY78" fmla="*/ 2215890 h 2889484"/>
              <a:gd name="connsiteX79" fmla="*/ 2858921 w 3056767"/>
              <a:gd name="connsiteY79" fmla="*/ 2316232 h 2889484"/>
              <a:gd name="connsiteX80" fmla="*/ 2745416 w 3056767"/>
              <a:gd name="connsiteY80" fmla="*/ 2397065 h 2889484"/>
              <a:gd name="connsiteX81" fmla="*/ 2653193 w 3056767"/>
              <a:gd name="connsiteY81" fmla="*/ 2430511 h 2889484"/>
              <a:gd name="connsiteX82" fmla="*/ 2670927 w 3056767"/>
              <a:gd name="connsiteY82" fmla="*/ 2399851 h 2889484"/>
              <a:gd name="connsiteX83" fmla="*/ 2688662 w 3056767"/>
              <a:gd name="connsiteY83" fmla="*/ 2363618 h 2889484"/>
              <a:gd name="connsiteX84" fmla="*/ 2631910 w 3056767"/>
              <a:gd name="connsiteY84" fmla="*/ 2366404 h 2889484"/>
              <a:gd name="connsiteX85" fmla="*/ 2575157 w 3056767"/>
              <a:gd name="connsiteY85" fmla="*/ 2463959 h 2889484"/>
              <a:gd name="connsiteX86" fmla="*/ 2610627 w 3056767"/>
              <a:gd name="connsiteY86" fmla="*/ 2469534 h 2889484"/>
              <a:gd name="connsiteX87" fmla="*/ 2653193 w 3056767"/>
              <a:gd name="connsiteY87" fmla="*/ 2508556 h 2889484"/>
              <a:gd name="connsiteX88" fmla="*/ 2571609 w 3056767"/>
              <a:gd name="connsiteY88" fmla="*/ 2508556 h 2889484"/>
              <a:gd name="connsiteX89" fmla="*/ 2458104 w 3056767"/>
              <a:gd name="connsiteY89" fmla="*/ 2514130 h 2889484"/>
              <a:gd name="connsiteX90" fmla="*/ 2344598 w 3056767"/>
              <a:gd name="connsiteY90" fmla="*/ 2533641 h 2889484"/>
              <a:gd name="connsiteX91" fmla="*/ 2263017 w 3056767"/>
              <a:gd name="connsiteY91" fmla="*/ 2569877 h 2889484"/>
              <a:gd name="connsiteX92" fmla="*/ 2192076 w 3056767"/>
              <a:gd name="connsiteY92" fmla="*/ 2617260 h 2889484"/>
              <a:gd name="connsiteX93" fmla="*/ 2092759 w 3056767"/>
              <a:gd name="connsiteY93" fmla="*/ 2636771 h 2889484"/>
              <a:gd name="connsiteX94" fmla="*/ 1844466 w 3056767"/>
              <a:gd name="connsiteY94" fmla="*/ 2695303 h 2889484"/>
              <a:gd name="connsiteX95" fmla="*/ 1603266 w 3056767"/>
              <a:gd name="connsiteY95" fmla="*/ 2781709 h 2889484"/>
              <a:gd name="connsiteX96" fmla="*/ 1553607 w 3056767"/>
              <a:gd name="connsiteY96" fmla="*/ 2717602 h 2889484"/>
              <a:gd name="connsiteX97" fmla="*/ 1578437 w 3056767"/>
              <a:gd name="connsiteY97" fmla="*/ 2670218 h 2889484"/>
              <a:gd name="connsiteX98" fmla="*/ 1638736 w 3056767"/>
              <a:gd name="connsiteY98" fmla="*/ 2617260 h 2889484"/>
              <a:gd name="connsiteX99" fmla="*/ 1688394 w 3056767"/>
              <a:gd name="connsiteY99" fmla="*/ 2536429 h 2889484"/>
              <a:gd name="connsiteX100" fmla="*/ 1521684 w 3056767"/>
              <a:gd name="connsiteY100" fmla="*/ 2575450 h 2889484"/>
              <a:gd name="connsiteX101" fmla="*/ 1362067 w 3056767"/>
              <a:gd name="connsiteY101" fmla="*/ 2659069 h 2889484"/>
              <a:gd name="connsiteX102" fmla="*/ 1213092 w 3056767"/>
              <a:gd name="connsiteY102" fmla="*/ 2742687 h 2889484"/>
              <a:gd name="connsiteX103" fmla="*/ 1078302 w 3056767"/>
              <a:gd name="connsiteY103" fmla="*/ 2781709 h 2889484"/>
              <a:gd name="connsiteX104" fmla="*/ 1081850 w 3056767"/>
              <a:gd name="connsiteY104" fmla="*/ 2762198 h 2889484"/>
              <a:gd name="connsiteX105" fmla="*/ 1120867 w 3056767"/>
              <a:gd name="connsiteY105" fmla="*/ 2742687 h 2889484"/>
              <a:gd name="connsiteX106" fmla="*/ 996720 w 3056767"/>
              <a:gd name="connsiteY106" fmla="*/ 2723177 h 2889484"/>
              <a:gd name="connsiteX107" fmla="*/ 943514 w 3056767"/>
              <a:gd name="connsiteY107" fmla="*/ 2675793 h 2889484"/>
              <a:gd name="connsiteX108" fmla="*/ 1042833 w 3056767"/>
              <a:gd name="connsiteY108" fmla="*/ 2670218 h 2889484"/>
              <a:gd name="connsiteX109" fmla="*/ 1078302 w 3056767"/>
              <a:gd name="connsiteY109" fmla="*/ 2636771 h 2889484"/>
              <a:gd name="connsiteX110" fmla="*/ 1014456 w 3056767"/>
              <a:gd name="connsiteY110" fmla="*/ 2617260 h 2889484"/>
              <a:gd name="connsiteX111" fmla="*/ 975438 w 3056767"/>
              <a:gd name="connsiteY111" fmla="*/ 2572663 h 2889484"/>
              <a:gd name="connsiteX112" fmla="*/ 975438 w 3056767"/>
              <a:gd name="connsiteY112" fmla="*/ 2528067 h 2889484"/>
              <a:gd name="connsiteX113" fmla="*/ 1028644 w 3056767"/>
              <a:gd name="connsiteY113" fmla="*/ 2508556 h 2889484"/>
              <a:gd name="connsiteX114" fmla="*/ 1003816 w 3056767"/>
              <a:gd name="connsiteY114" fmla="*/ 2463959 h 2889484"/>
              <a:gd name="connsiteX115" fmla="*/ 947063 w 3056767"/>
              <a:gd name="connsiteY115" fmla="*/ 2433299 h 2889484"/>
              <a:gd name="connsiteX116" fmla="*/ 886763 w 3056767"/>
              <a:gd name="connsiteY116" fmla="*/ 2402639 h 2889484"/>
              <a:gd name="connsiteX117" fmla="*/ 858385 w 3056767"/>
              <a:gd name="connsiteY117" fmla="*/ 2363618 h 2889484"/>
              <a:gd name="connsiteX118" fmla="*/ 964797 w 3056767"/>
              <a:gd name="connsiteY118" fmla="*/ 2358042 h 2889484"/>
              <a:gd name="connsiteX119" fmla="*/ 971892 w 3056767"/>
              <a:gd name="connsiteY119" fmla="*/ 2346894 h 2889484"/>
              <a:gd name="connsiteX120" fmla="*/ 925780 w 3056767"/>
              <a:gd name="connsiteY120" fmla="*/ 2335744 h 2889484"/>
              <a:gd name="connsiteX121" fmla="*/ 858385 w 3056767"/>
              <a:gd name="connsiteY121" fmla="*/ 2330170 h 2889484"/>
              <a:gd name="connsiteX122" fmla="*/ 787444 w 3056767"/>
              <a:gd name="connsiteY122" fmla="*/ 2291147 h 2889484"/>
              <a:gd name="connsiteX123" fmla="*/ 751974 w 3056767"/>
              <a:gd name="connsiteY123" fmla="*/ 2229828 h 2889484"/>
              <a:gd name="connsiteX124" fmla="*/ 723598 w 3056767"/>
              <a:gd name="connsiteY124" fmla="*/ 2168507 h 2889484"/>
              <a:gd name="connsiteX125" fmla="*/ 673940 w 3056767"/>
              <a:gd name="connsiteY125" fmla="*/ 2129485 h 2889484"/>
              <a:gd name="connsiteX126" fmla="*/ 599452 w 3056767"/>
              <a:gd name="connsiteY126" fmla="*/ 2107187 h 2889484"/>
              <a:gd name="connsiteX127" fmla="*/ 485946 w 3056767"/>
              <a:gd name="connsiteY127" fmla="*/ 2051441 h 2889484"/>
              <a:gd name="connsiteX128" fmla="*/ 415006 w 3056767"/>
              <a:gd name="connsiteY128" fmla="*/ 1981760 h 2889484"/>
              <a:gd name="connsiteX129" fmla="*/ 461117 w 3056767"/>
              <a:gd name="connsiteY129" fmla="*/ 1917652 h 2889484"/>
              <a:gd name="connsiteX130" fmla="*/ 464664 w 3056767"/>
              <a:gd name="connsiteY130" fmla="*/ 1948311 h 2889484"/>
              <a:gd name="connsiteX131" fmla="*/ 476191 w 3056767"/>
              <a:gd name="connsiteY131" fmla="*/ 1950402 h 2889484"/>
              <a:gd name="connsiteX132" fmla="*/ 493555 w 3056767"/>
              <a:gd name="connsiteY132" fmla="*/ 1950842 h 2889484"/>
              <a:gd name="connsiteX133" fmla="*/ 477331 w 3056767"/>
              <a:gd name="connsiteY133" fmla="*/ 1934418 h 2889484"/>
              <a:gd name="connsiteX134" fmla="*/ 426677 w 3056767"/>
              <a:gd name="connsiteY134" fmla="*/ 1864768 h 2889484"/>
              <a:gd name="connsiteX135" fmla="*/ 329876 w 3056767"/>
              <a:gd name="connsiteY135" fmla="*/ 1842395 h 2889484"/>
              <a:gd name="connsiteX136" fmla="*/ 156070 w 3056767"/>
              <a:gd name="connsiteY136" fmla="*/ 1672370 h 2889484"/>
              <a:gd name="connsiteX137" fmla="*/ 219917 w 3056767"/>
              <a:gd name="connsiteY137" fmla="*/ 1566454 h 2889484"/>
              <a:gd name="connsiteX138" fmla="*/ 292632 w 3056767"/>
              <a:gd name="connsiteY138" fmla="*/ 1520464 h 2889484"/>
              <a:gd name="connsiteX139" fmla="*/ 302746 w 3056767"/>
              <a:gd name="connsiteY139" fmla="*/ 1518749 h 2889484"/>
              <a:gd name="connsiteX140" fmla="*/ 298272 w 3056767"/>
              <a:gd name="connsiteY140" fmla="*/ 1444742 h 2889484"/>
              <a:gd name="connsiteX141" fmla="*/ 303686 w 3056767"/>
              <a:gd name="connsiteY141" fmla="*/ 1355195 h 2889484"/>
              <a:gd name="connsiteX142" fmla="*/ 305952 w 3056767"/>
              <a:gd name="connsiteY142" fmla="*/ 1342786 h 2889484"/>
              <a:gd name="connsiteX143" fmla="*/ 301745 w 3056767"/>
              <a:gd name="connsiteY143" fmla="*/ 1336694 h 2889484"/>
              <a:gd name="connsiteX144" fmla="*/ 293519 w 3056767"/>
              <a:gd name="connsiteY144" fmla="*/ 1339987 h 2889484"/>
              <a:gd name="connsiteX145" fmla="*/ 248293 w 3056767"/>
              <a:gd name="connsiteY145" fmla="*/ 1371344 h 2889484"/>
              <a:gd name="connsiteX146" fmla="*/ 234106 w 3056767"/>
              <a:gd name="connsiteY146" fmla="*/ 1418728 h 2889484"/>
              <a:gd name="connsiteX147" fmla="*/ 198634 w 3056767"/>
              <a:gd name="connsiteY147" fmla="*/ 1480049 h 2889484"/>
              <a:gd name="connsiteX148" fmla="*/ 156070 w 3056767"/>
              <a:gd name="connsiteY148" fmla="*/ 1502346 h 2889484"/>
              <a:gd name="connsiteX149" fmla="*/ 120599 w 3056767"/>
              <a:gd name="connsiteY149" fmla="*/ 1432664 h 2889484"/>
              <a:gd name="connsiteX150" fmla="*/ 78036 w 3056767"/>
              <a:gd name="connsiteY150" fmla="*/ 1449387 h 2889484"/>
              <a:gd name="connsiteX151" fmla="*/ 46113 w 3056767"/>
              <a:gd name="connsiteY151" fmla="*/ 1474473 h 2889484"/>
              <a:gd name="connsiteX152" fmla="*/ 28377 w 3056767"/>
              <a:gd name="connsiteY152" fmla="*/ 1477261 h 2889484"/>
              <a:gd name="connsiteX153" fmla="*/ 21283 w 3056767"/>
              <a:gd name="connsiteY153" fmla="*/ 1432664 h 2889484"/>
              <a:gd name="connsiteX154" fmla="*/ 28377 w 3056767"/>
              <a:gd name="connsiteY154" fmla="*/ 1382493 h 2889484"/>
              <a:gd name="connsiteX155" fmla="*/ 46113 w 3056767"/>
              <a:gd name="connsiteY155" fmla="*/ 1368556 h 2889484"/>
              <a:gd name="connsiteX156" fmla="*/ 78036 w 3056767"/>
              <a:gd name="connsiteY156" fmla="*/ 1360194 h 2889484"/>
              <a:gd name="connsiteX157" fmla="*/ 120599 w 3056767"/>
              <a:gd name="connsiteY157" fmla="*/ 1326747 h 2889484"/>
              <a:gd name="connsiteX158" fmla="*/ 102864 w 3056767"/>
              <a:gd name="connsiteY158" fmla="*/ 1265428 h 2889484"/>
              <a:gd name="connsiteX159" fmla="*/ 56753 w 3056767"/>
              <a:gd name="connsiteY159" fmla="*/ 1192957 h 2889484"/>
              <a:gd name="connsiteX160" fmla="*/ 63847 w 3056767"/>
              <a:gd name="connsiteY160" fmla="*/ 1131638 h 2889484"/>
              <a:gd name="connsiteX161" fmla="*/ 113506 w 3056767"/>
              <a:gd name="connsiteY161" fmla="*/ 1092616 h 2889484"/>
              <a:gd name="connsiteX162" fmla="*/ 170259 w 3056767"/>
              <a:gd name="connsiteY162" fmla="*/ 1053593 h 2889484"/>
              <a:gd name="connsiteX163" fmla="*/ 198634 w 3056767"/>
              <a:gd name="connsiteY163" fmla="*/ 992273 h 2889484"/>
              <a:gd name="connsiteX164" fmla="*/ 205730 w 3056767"/>
              <a:gd name="connsiteY164" fmla="*/ 936528 h 2889484"/>
              <a:gd name="connsiteX165" fmla="*/ 248293 w 3056767"/>
              <a:gd name="connsiteY165" fmla="*/ 886356 h 2889484"/>
              <a:gd name="connsiteX166" fmla="*/ 358253 w 3056767"/>
              <a:gd name="connsiteY166" fmla="*/ 841760 h 2889484"/>
              <a:gd name="connsiteX167" fmla="*/ 326329 w 3056767"/>
              <a:gd name="connsiteY167" fmla="*/ 741417 h 2889484"/>
              <a:gd name="connsiteX168" fmla="*/ 336970 w 3056767"/>
              <a:gd name="connsiteY168" fmla="*/ 621564 h 2889484"/>
              <a:gd name="connsiteX169" fmla="*/ 372441 w 3056767"/>
              <a:gd name="connsiteY169" fmla="*/ 484987 h 2889484"/>
              <a:gd name="connsiteX170" fmla="*/ 439834 w 3056767"/>
              <a:gd name="connsiteY170" fmla="*/ 365135 h 2889484"/>
              <a:gd name="connsiteX171" fmla="*/ 539152 w 3056767"/>
              <a:gd name="connsiteY171" fmla="*/ 295452 h 2889484"/>
              <a:gd name="connsiteX172" fmla="*/ 723598 w 3056767"/>
              <a:gd name="connsiteY172" fmla="*/ 239706 h 2889484"/>
              <a:gd name="connsiteX173" fmla="*/ 808727 w 3056767"/>
              <a:gd name="connsiteY173" fmla="*/ 122640 h 2889484"/>
              <a:gd name="connsiteX174" fmla="*/ 851292 w 3056767"/>
              <a:gd name="connsiteY174" fmla="*/ 97555 h 2889484"/>
              <a:gd name="connsiteX175" fmla="*/ 897405 w 3056767"/>
              <a:gd name="connsiteY175" fmla="*/ 97555 h 2889484"/>
              <a:gd name="connsiteX176" fmla="*/ 947063 w 3056767"/>
              <a:gd name="connsiteY176" fmla="*/ 103129 h 2889484"/>
              <a:gd name="connsiteX177" fmla="*/ 986080 w 3056767"/>
              <a:gd name="connsiteY177" fmla="*/ 94768 h 2889484"/>
              <a:gd name="connsiteX178" fmla="*/ 1230826 w 3056767"/>
              <a:gd name="connsiteY178" fmla="*/ 30660 h 2889484"/>
              <a:gd name="connsiteX179" fmla="*/ 1496855 w 3056767"/>
              <a:gd name="connsiteY179" fmla="*/ 0 h 288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3056767" h="2889484">
                <a:moveTo>
                  <a:pt x="1462271" y="2795646"/>
                </a:moveTo>
                <a:cubicBezTo>
                  <a:pt x="1466408" y="2797504"/>
                  <a:pt x="1468478" y="2802149"/>
                  <a:pt x="1468478" y="2809583"/>
                </a:cubicBezTo>
                <a:cubicBezTo>
                  <a:pt x="1463750" y="2809583"/>
                  <a:pt x="1456656" y="2811440"/>
                  <a:pt x="1447195" y="2815157"/>
                </a:cubicBezTo>
                <a:cubicBezTo>
                  <a:pt x="1433009" y="2826307"/>
                  <a:pt x="1425913" y="2835596"/>
                  <a:pt x="1425913" y="2843030"/>
                </a:cubicBezTo>
                <a:cubicBezTo>
                  <a:pt x="1406995" y="2843030"/>
                  <a:pt x="1396355" y="2842101"/>
                  <a:pt x="1393990" y="2840243"/>
                </a:cubicBezTo>
                <a:cubicBezTo>
                  <a:pt x="1391626" y="2838384"/>
                  <a:pt x="1390443" y="2828164"/>
                  <a:pt x="1390443" y="2809583"/>
                </a:cubicBezTo>
                <a:cubicBezTo>
                  <a:pt x="1409361" y="2809583"/>
                  <a:pt x="1427096" y="2805865"/>
                  <a:pt x="1443649" y="2798433"/>
                </a:cubicBezTo>
                <a:cubicBezTo>
                  <a:pt x="1451925" y="2794717"/>
                  <a:pt x="1458132" y="2793787"/>
                  <a:pt x="1462271" y="2795646"/>
                </a:cubicBezTo>
                <a:close/>
                <a:moveTo>
                  <a:pt x="120599" y="1990121"/>
                </a:moveTo>
                <a:cubicBezTo>
                  <a:pt x="139518" y="2008704"/>
                  <a:pt x="157253" y="2026355"/>
                  <a:pt x="173805" y="2043079"/>
                </a:cubicBezTo>
                <a:cubicBezTo>
                  <a:pt x="190358" y="2059803"/>
                  <a:pt x="198634" y="2088605"/>
                  <a:pt x="198634" y="2129485"/>
                </a:cubicBezTo>
                <a:cubicBezTo>
                  <a:pt x="222282" y="2148067"/>
                  <a:pt x="243564" y="2170365"/>
                  <a:pt x="262482" y="2196380"/>
                </a:cubicBezTo>
                <a:cubicBezTo>
                  <a:pt x="281399" y="2222395"/>
                  <a:pt x="302682" y="2244693"/>
                  <a:pt x="326329" y="2263275"/>
                </a:cubicBezTo>
                <a:cubicBezTo>
                  <a:pt x="354704" y="2263275"/>
                  <a:pt x="379534" y="2264204"/>
                  <a:pt x="400817" y="2266062"/>
                </a:cubicBezTo>
                <a:cubicBezTo>
                  <a:pt x="422099" y="2267920"/>
                  <a:pt x="442199" y="2278140"/>
                  <a:pt x="461117" y="2296722"/>
                </a:cubicBezTo>
                <a:cubicBezTo>
                  <a:pt x="456388" y="2296722"/>
                  <a:pt x="487129" y="2313446"/>
                  <a:pt x="553340" y="2346894"/>
                </a:cubicBezTo>
                <a:cubicBezTo>
                  <a:pt x="586445" y="2361759"/>
                  <a:pt x="626645" y="2380341"/>
                  <a:pt x="673940" y="2402639"/>
                </a:cubicBezTo>
                <a:lnTo>
                  <a:pt x="744880" y="2491832"/>
                </a:lnTo>
                <a:cubicBezTo>
                  <a:pt x="787444" y="2543862"/>
                  <a:pt x="808727" y="2581025"/>
                  <a:pt x="808727" y="2603324"/>
                </a:cubicBezTo>
                <a:lnTo>
                  <a:pt x="766163" y="2603324"/>
                </a:lnTo>
                <a:cubicBezTo>
                  <a:pt x="813457" y="2621905"/>
                  <a:pt x="843016" y="2641416"/>
                  <a:pt x="854839" y="2661856"/>
                </a:cubicBezTo>
                <a:cubicBezTo>
                  <a:pt x="866661" y="2682296"/>
                  <a:pt x="884398" y="2709240"/>
                  <a:pt x="908045" y="2742687"/>
                </a:cubicBezTo>
                <a:cubicBezTo>
                  <a:pt x="884398" y="2742687"/>
                  <a:pt x="860751" y="2741759"/>
                  <a:pt x="837103" y="2739900"/>
                </a:cubicBezTo>
                <a:cubicBezTo>
                  <a:pt x="813457" y="2738042"/>
                  <a:pt x="789810" y="2729680"/>
                  <a:pt x="766163" y="2714815"/>
                </a:cubicBezTo>
                <a:cubicBezTo>
                  <a:pt x="789810" y="2729680"/>
                  <a:pt x="802816" y="2745474"/>
                  <a:pt x="805180" y="2762198"/>
                </a:cubicBezTo>
                <a:cubicBezTo>
                  <a:pt x="807545" y="2778922"/>
                  <a:pt x="808727" y="2794717"/>
                  <a:pt x="808727" y="2809583"/>
                </a:cubicBezTo>
                <a:cubicBezTo>
                  <a:pt x="799269" y="2813299"/>
                  <a:pt x="789810" y="2820731"/>
                  <a:pt x="780352" y="2831881"/>
                </a:cubicBezTo>
                <a:cubicBezTo>
                  <a:pt x="770892" y="2839314"/>
                  <a:pt x="762615" y="2847676"/>
                  <a:pt x="755521" y="2856967"/>
                </a:cubicBezTo>
                <a:cubicBezTo>
                  <a:pt x="748427" y="2866258"/>
                  <a:pt x="740151" y="2876477"/>
                  <a:pt x="730691" y="2887626"/>
                </a:cubicBezTo>
                <a:cubicBezTo>
                  <a:pt x="730691" y="2865328"/>
                  <a:pt x="720051" y="2852320"/>
                  <a:pt x="698768" y="2848605"/>
                </a:cubicBezTo>
                <a:cubicBezTo>
                  <a:pt x="677488" y="2844887"/>
                  <a:pt x="657386" y="2843030"/>
                  <a:pt x="638468" y="2843030"/>
                </a:cubicBezTo>
                <a:cubicBezTo>
                  <a:pt x="605362" y="2869045"/>
                  <a:pt x="584082" y="2883909"/>
                  <a:pt x="574621" y="2887626"/>
                </a:cubicBezTo>
                <a:cubicBezTo>
                  <a:pt x="569893" y="2889485"/>
                  <a:pt x="565459" y="2889949"/>
                  <a:pt x="561321" y="2889020"/>
                </a:cubicBezTo>
                <a:cubicBezTo>
                  <a:pt x="557183" y="2888092"/>
                  <a:pt x="553340" y="2885768"/>
                  <a:pt x="549793" y="2882052"/>
                </a:cubicBezTo>
                <a:cubicBezTo>
                  <a:pt x="542698" y="2874620"/>
                  <a:pt x="534422" y="2866258"/>
                  <a:pt x="524963" y="2856967"/>
                </a:cubicBezTo>
                <a:cubicBezTo>
                  <a:pt x="515505" y="2847676"/>
                  <a:pt x="494222" y="2843030"/>
                  <a:pt x="461117" y="2843030"/>
                </a:cubicBezTo>
                <a:cubicBezTo>
                  <a:pt x="428011" y="2843030"/>
                  <a:pt x="399634" y="2834668"/>
                  <a:pt x="375987" y="2817945"/>
                </a:cubicBezTo>
                <a:cubicBezTo>
                  <a:pt x="352341" y="2801221"/>
                  <a:pt x="331059" y="2781709"/>
                  <a:pt x="312140" y="2759412"/>
                </a:cubicBezTo>
                <a:cubicBezTo>
                  <a:pt x="293222" y="2737112"/>
                  <a:pt x="275488" y="2717602"/>
                  <a:pt x="258934" y="2700878"/>
                </a:cubicBezTo>
                <a:cubicBezTo>
                  <a:pt x="242382" y="2684155"/>
                  <a:pt x="222282" y="2675793"/>
                  <a:pt x="198634" y="2675793"/>
                </a:cubicBezTo>
                <a:cubicBezTo>
                  <a:pt x="174987" y="2638628"/>
                  <a:pt x="144246" y="2596819"/>
                  <a:pt x="106412" y="2550365"/>
                </a:cubicBezTo>
                <a:cubicBezTo>
                  <a:pt x="68576" y="2503911"/>
                  <a:pt x="40200" y="2454669"/>
                  <a:pt x="21283" y="2402639"/>
                </a:cubicBezTo>
                <a:cubicBezTo>
                  <a:pt x="7094" y="2339461"/>
                  <a:pt x="0" y="2285573"/>
                  <a:pt x="0" y="2240976"/>
                </a:cubicBezTo>
                <a:cubicBezTo>
                  <a:pt x="0" y="2196380"/>
                  <a:pt x="8276" y="2154570"/>
                  <a:pt x="24830" y="2115549"/>
                </a:cubicBezTo>
                <a:cubicBezTo>
                  <a:pt x="41383" y="2076526"/>
                  <a:pt x="73307" y="2034717"/>
                  <a:pt x="120599" y="1990121"/>
                </a:cubicBezTo>
                <a:close/>
                <a:moveTo>
                  <a:pt x="498500" y="1955850"/>
                </a:moveTo>
                <a:lnTo>
                  <a:pt x="461117" y="1990121"/>
                </a:lnTo>
                <a:cubicBezTo>
                  <a:pt x="480033" y="1997554"/>
                  <a:pt x="500135" y="1998483"/>
                  <a:pt x="521415" y="1992907"/>
                </a:cubicBezTo>
                <a:lnTo>
                  <a:pt x="530138" y="1987882"/>
                </a:lnTo>
                <a:close/>
                <a:moveTo>
                  <a:pt x="264918" y="1069261"/>
                </a:moveTo>
                <a:lnTo>
                  <a:pt x="248293" y="1092616"/>
                </a:lnTo>
                <a:lnTo>
                  <a:pt x="257747" y="1096213"/>
                </a:lnTo>
                <a:lnTo>
                  <a:pt x="259420" y="1083177"/>
                </a:lnTo>
                <a:close/>
                <a:moveTo>
                  <a:pt x="1496855" y="0"/>
                </a:moveTo>
                <a:cubicBezTo>
                  <a:pt x="1586713" y="0"/>
                  <a:pt x="1664749" y="9291"/>
                  <a:pt x="1730959" y="27872"/>
                </a:cubicBezTo>
                <a:cubicBezTo>
                  <a:pt x="1773524" y="42739"/>
                  <a:pt x="1826730" y="59462"/>
                  <a:pt x="1890577" y="78043"/>
                </a:cubicBezTo>
                <a:cubicBezTo>
                  <a:pt x="1954424" y="96625"/>
                  <a:pt x="2015906" y="116137"/>
                  <a:pt x="2075024" y="136577"/>
                </a:cubicBezTo>
                <a:cubicBezTo>
                  <a:pt x="2134141" y="157018"/>
                  <a:pt x="2188529" y="180244"/>
                  <a:pt x="2238187" y="206259"/>
                </a:cubicBezTo>
                <a:cubicBezTo>
                  <a:pt x="2287845" y="232274"/>
                  <a:pt x="2322134" y="262005"/>
                  <a:pt x="2341051" y="295452"/>
                </a:cubicBezTo>
                <a:cubicBezTo>
                  <a:pt x="2355240" y="321467"/>
                  <a:pt x="2375339" y="342836"/>
                  <a:pt x="2401352" y="359559"/>
                </a:cubicBezTo>
                <a:cubicBezTo>
                  <a:pt x="2427363" y="376283"/>
                  <a:pt x="2454556" y="393006"/>
                  <a:pt x="2482934" y="409730"/>
                </a:cubicBezTo>
                <a:cubicBezTo>
                  <a:pt x="2511310" y="426454"/>
                  <a:pt x="2537322" y="444107"/>
                  <a:pt x="2560968" y="462689"/>
                </a:cubicBezTo>
                <a:cubicBezTo>
                  <a:pt x="2584615" y="481270"/>
                  <a:pt x="2601169" y="507285"/>
                  <a:pt x="2610627" y="540733"/>
                </a:cubicBezTo>
                <a:lnTo>
                  <a:pt x="2738321" y="674523"/>
                </a:lnTo>
                <a:cubicBezTo>
                  <a:pt x="2738321" y="719120"/>
                  <a:pt x="2752509" y="758141"/>
                  <a:pt x="2780885" y="791589"/>
                </a:cubicBezTo>
                <a:cubicBezTo>
                  <a:pt x="2809263" y="825036"/>
                  <a:pt x="2841186" y="856625"/>
                  <a:pt x="2876655" y="886356"/>
                </a:cubicBezTo>
                <a:cubicBezTo>
                  <a:pt x="2912127" y="916088"/>
                  <a:pt x="2944050" y="946747"/>
                  <a:pt x="2972425" y="978336"/>
                </a:cubicBezTo>
                <a:cubicBezTo>
                  <a:pt x="3000803" y="1009925"/>
                  <a:pt x="3014991" y="1048019"/>
                  <a:pt x="3014991" y="1092616"/>
                </a:cubicBezTo>
                <a:cubicBezTo>
                  <a:pt x="2991343" y="1100049"/>
                  <a:pt x="2981885" y="1117701"/>
                  <a:pt x="2986614" y="1145574"/>
                </a:cubicBezTo>
                <a:cubicBezTo>
                  <a:pt x="2991343" y="1173447"/>
                  <a:pt x="2999621" y="1204107"/>
                  <a:pt x="3011444" y="1237554"/>
                </a:cubicBezTo>
                <a:cubicBezTo>
                  <a:pt x="3023267" y="1271002"/>
                  <a:pt x="3035090" y="1305378"/>
                  <a:pt x="3046914" y="1340683"/>
                </a:cubicBezTo>
                <a:cubicBezTo>
                  <a:pt x="3058737" y="1375989"/>
                  <a:pt x="3059921" y="1406649"/>
                  <a:pt x="3050461" y="1432664"/>
                </a:cubicBezTo>
                <a:cubicBezTo>
                  <a:pt x="3050461" y="1488409"/>
                  <a:pt x="3049279" y="1540439"/>
                  <a:pt x="3046914" y="1588752"/>
                </a:cubicBezTo>
                <a:cubicBezTo>
                  <a:pt x="3044548" y="1637064"/>
                  <a:pt x="3033908" y="1676087"/>
                  <a:pt x="3014991" y="1705818"/>
                </a:cubicBezTo>
                <a:cubicBezTo>
                  <a:pt x="3014991" y="1746698"/>
                  <a:pt x="3019720" y="1793154"/>
                  <a:pt x="3029179" y="1845182"/>
                </a:cubicBezTo>
                <a:cubicBezTo>
                  <a:pt x="3038638" y="1897211"/>
                  <a:pt x="3033908" y="1932517"/>
                  <a:pt x="3014991" y="1951100"/>
                </a:cubicBezTo>
                <a:cubicBezTo>
                  <a:pt x="2962967" y="1988263"/>
                  <a:pt x="2940502" y="2021710"/>
                  <a:pt x="2947597" y="2051441"/>
                </a:cubicBezTo>
                <a:cubicBezTo>
                  <a:pt x="2954691" y="2081172"/>
                  <a:pt x="2958239" y="2107187"/>
                  <a:pt x="2958239" y="2129485"/>
                </a:cubicBezTo>
                <a:cubicBezTo>
                  <a:pt x="2972425" y="2151783"/>
                  <a:pt x="2968880" y="2180585"/>
                  <a:pt x="2947597" y="2215890"/>
                </a:cubicBezTo>
                <a:cubicBezTo>
                  <a:pt x="2926316" y="2251196"/>
                  <a:pt x="2896755" y="2284644"/>
                  <a:pt x="2858921" y="2316232"/>
                </a:cubicBezTo>
                <a:cubicBezTo>
                  <a:pt x="2821086" y="2347822"/>
                  <a:pt x="2783250" y="2374766"/>
                  <a:pt x="2745416" y="2397065"/>
                </a:cubicBezTo>
                <a:cubicBezTo>
                  <a:pt x="2707580" y="2419363"/>
                  <a:pt x="2676839" y="2430511"/>
                  <a:pt x="2653193" y="2430511"/>
                </a:cubicBezTo>
                <a:cubicBezTo>
                  <a:pt x="2653193" y="2415646"/>
                  <a:pt x="2659104" y="2405427"/>
                  <a:pt x="2670927" y="2399851"/>
                </a:cubicBezTo>
                <a:cubicBezTo>
                  <a:pt x="2682751" y="2394277"/>
                  <a:pt x="2688662" y="2382199"/>
                  <a:pt x="2688662" y="2363618"/>
                </a:cubicBezTo>
                <a:cubicBezTo>
                  <a:pt x="2669745" y="2330170"/>
                  <a:pt x="2650827" y="2331099"/>
                  <a:pt x="2631910" y="2366404"/>
                </a:cubicBezTo>
                <a:cubicBezTo>
                  <a:pt x="2612992" y="2401710"/>
                  <a:pt x="2594074" y="2434228"/>
                  <a:pt x="2575157" y="2463959"/>
                </a:cubicBezTo>
                <a:cubicBezTo>
                  <a:pt x="2594074" y="2463959"/>
                  <a:pt x="2605898" y="2465817"/>
                  <a:pt x="2610627" y="2469534"/>
                </a:cubicBezTo>
                <a:cubicBezTo>
                  <a:pt x="2615356" y="2473250"/>
                  <a:pt x="2629545" y="2486258"/>
                  <a:pt x="2653193" y="2508556"/>
                </a:cubicBezTo>
                <a:cubicBezTo>
                  <a:pt x="2634273" y="2508556"/>
                  <a:pt x="2607080" y="2508556"/>
                  <a:pt x="2571609" y="2508556"/>
                </a:cubicBezTo>
                <a:cubicBezTo>
                  <a:pt x="2536140" y="2508556"/>
                  <a:pt x="2498304" y="2510414"/>
                  <a:pt x="2458104" y="2514130"/>
                </a:cubicBezTo>
                <a:cubicBezTo>
                  <a:pt x="2417905" y="2517847"/>
                  <a:pt x="2380070" y="2524350"/>
                  <a:pt x="2344598" y="2533641"/>
                </a:cubicBezTo>
                <a:cubicBezTo>
                  <a:pt x="2309128" y="2542933"/>
                  <a:pt x="2281935" y="2555010"/>
                  <a:pt x="2263017" y="2569877"/>
                </a:cubicBezTo>
                <a:cubicBezTo>
                  <a:pt x="2263017" y="2588458"/>
                  <a:pt x="2239370" y="2604252"/>
                  <a:pt x="2192076" y="2617260"/>
                </a:cubicBezTo>
                <a:cubicBezTo>
                  <a:pt x="2144782" y="2630267"/>
                  <a:pt x="2111676" y="2636771"/>
                  <a:pt x="2092759" y="2636771"/>
                </a:cubicBezTo>
                <a:cubicBezTo>
                  <a:pt x="2021817" y="2636771"/>
                  <a:pt x="1939054" y="2656281"/>
                  <a:pt x="1844466" y="2695303"/>
                </a:cubicBezTo>
                <a:cubicBezTo>
                  <a:pt x="1749878" y="2734326"/>
                  <a:pt x="1669478" y="2763127"/>
                  <a:pt x="1603266" y="2781709"/>
                </a:cubicBezTo>
                <a:cubicBezTo>
                  <a:pt x="1570161" y="2755695"/>
                  <a:pt x="1553607" y="2734326"/>
                  <a:pt x="1553607" y="2717602"/>
                </a:cubicBezTo>
                <a:cubicBezTo>
                  <a:pt x="1553607" y="2700878"/>
                  <a:pt x="1561883" y="2685084"/>
                  <a:pt x="1578437" y="2670218"/>
                </a:cubicBezTo>
                <a:cubicBezTo>
                  <a:pt x="1594989" y="2655352"/>
                  <a:pt x="1615089" y="2637699"/>
                  <a:pt x="1638736" y="2617260"/>
                </a:cubicBezTo>
                <a:cubicBezTo>
                  <a:pt x="1662384" y="2596819"/>
                  <a:pt x="1678936" y="2569877"/>
                  <a:pt x="1688394" y="2536429"/>
                </a:cubicBezTo>
                <a:cubicBezTo>
                  <a:pt x="1631643" y="2536429"/>
                  <a:pt x="1576072" y="2549436"/>
                  <a:pt x="1521684" y="2575450"/>
                </a:cubicBezTo>
                <a:cubicBezTo>
                  <a:pt x="1467297" y="2601465"/>
                  <a:pt x="1414091" y="2629337"/>
                  <a:pt x="1362067" y="2659069"/>
                </a:cubicBezTo>
                <a:cubicBezTo>
                  <a:pt x="1310043" y="2688800"/>
                  <a:pt x="1260385" y="2716673"/>
                  <a:pt x="1213092" y="2742687"/>
                </a:cubicBezTo>
                <a:cubicBezTo>
                  <a:pt x="1165797" y="2768702"/>
                  <a:pt x="1120867" y="2781709"/>
                  <a:pt x="1078302" y="2781709"/>
                </a:cubicBezTo>
                <a:cubicBezTo>
                  <a:pt x="1078302" y="2763127"/>
                  <a:pt x="1079485" y="2756624"/>
                  <a:pt x="1081850" y="2762198"/>
                </a:cubicBezTo>
                <a:cubicBezTo>
                  <a:pt x="1084215" y="2767774"/>
                  <a:pt x="1097221" y="2761270"/>
                  <a:pt x="1120867" y="2742687"/>
                </a:cubicBezTo>
                <a:cubicBezTo>
                  <a:pt x="1073574" y="2727821"/>
                  <a:pt x="1032192" y="2721318"/>
                  <a:pt x="996720" y="2723177"/>
                </a:cubicBezTo>
                <a:cubicBezTo>
                  <a:pt x="961249" y="2725035"/>
                  <a:pt x="943514" y="2709240"/>
                  <a:pt x="943514" y="2675793"/>
                </a:cubicBezTo>
                <a:cubicBezTo>
                  <a:pt x="986080" y="2675793"/>
                  <a:pt x="1019185" y="2673934"/>
                  <a:pt x="1042833" y="2670218"/>
                </a:cubicBezTo>
                <a:cubicBezTo>
                  <a:pt x="1066480" y="2666502"/>
                  <a:pt x="1078302" y="2655352"/>
                  <a:pt x="1078302" y="2636771"/>
                </a:cubicBezTo>
                <a:cubicBezTo>
                  <a:pt x="1054656" y="2636771"/>
                  <a:pt x="1033374" y="2630267"/>
                  <a:pt x="1014456" y="2617260"/>
                </a:cubicBezTo>
                <a:cubicBezTo>
                  <a:pt x="995538" y="2604252"/>
                  <a:pt x="982533" y="2589387"/>
                  <a:pt x="975438" y="2572663"/>
                </a:cubicBezTo>
                <a:cubicBezTo>
                  <a:pt x="968344" y="2555939"/>
                  <a:pt x="968344" y="2541074"/>
                  <a:pt x="975438" y="2528067"/>
                </a:cubicBezTo>
                <a:cubicBezTo>
                  <a:pt x="982533" y="2515059"/>
                  <a:pt x="1000269" y="2508556"/>
                  <a:pt x="1028644" y="2508556"/>
                </a:cubicBezTo>
                <a:cubicBezTo>
                  <a:pt x="1028644" y="2489974"/>
                  <a:pt x="1020368" y="2475108"/>
                  <a:pt x="1003816" y="2463959"/>
                </a:cubicBezTo>
                <a:cubicBezTo>
                  <a:pt x="987262" y="2452810"/>
                  <a:pt x="968344" y="2442590"/>
                  <a:pt x="947063" y="2433299"/>
                </a:cubicBezTo>
                <a:cubicBezTo>
                  <a:pt x="925780" y="2424008"/>
                  <a:pt x="905681" y="2413788"/>
                  <a:pt x="886763" y="2402639"/>
                </a:cubicBezTo>
                <a:cubicBezTo>
                  <a:pt x="867846" y="2391490"/>
                  <a:pt x="858385" y="2378483"/>
                  <a:pt x="858385" y="2363618"/>
                </a:cubicBezTo>
                <a:cubicBezTo>
                  <a:pt x="915139" y="2363618"/>
                  <a:pt x="950610" y="2361759"/>
                  <a:pt x="964797" y="2358042"/>
                </a:cubicBezTo>
                <a:cubicBezTo>
                  <a:pt x="978986" y="2354326"/>
                  <a:pt x="981351" y="2350609"/>
                  <a:pt x="971892" y="2346894"/>
                </a:cubicBezTo>
                <a:cubicBezTo>
                  <a:pt x="962432" y="2343177"/>
                  <a:pt x="947063" y="2339461"/>
                  <a:pt x="925780" y="2335744"/>
                </a:cubicBezTo>
                <a:cubicBezTo>
                  <a:pt x="904497" y="2332027"/>
                  <a:pt x="882032" y="2330170"/>
                  <a:pt x="858385" y="2330170"/>
                </a:cubicBezTo>
                <a:cubicBezTo>
                  <a:pt x="825281" y="2322736"/>
                  <a:pt x="801633" y="2309729"/>
                  <a:pt x="787444" y="2291147"/>
                </a:cubicBezTo>
                <a:cubicBezTo>
                  <a:pt x="773257" y="2272565"/>
                  <a:pt x="761434" y="2252125"/>
                  <a:pt x="751974" y="2229828"/>
                </a:cubicBezTo>
                <a:cubicBezTo>
                  <a:pt x="742516" y="2207528"/>
                  <a:pt x="733056" y="2187089"/>
                  <a:pt x="723598" y="2168507"/>
                </a:cubicBezTo>
                <a:cubicBezTo>
                  <a:pt x="714139" y="2149925"/>
                  <a:pt x="697587" y="2136918"/>
                  <a:pt x="673940" y="2129485"/>
                </a:cubicBezTo>
                <a:cubicBezTo>
                  <a:pt x="664481" y="2129485"/>
                  <a:pt x="639652" y="2122053"/>
                  <a:pt x="599452" y="2107187"/>
                </a:cubicBezTo>
                <a:cubicBezTo>
                  <a:pt x="559252" y="2092320"/>
                  <a:pt x="521415" y="2073740"/>
                  <a:pt x="485946" y="2051441"/>
                </a:cubicBezTo>
                <a:cubicBezTo>
                  <a:pt x="450475" y="2029142"/>
                  <a:pt x="426828" y="2005916"/>
                  <a:pt x="415006" y="1981760"/>
                </a:cubicBezTo>
                <a:cubicBezTo>
                  <a:pt x="403183" y="1957603"/>
                  <a:pt x="418551" y="1936233"/>
                  <a:pt x="461117" y="1917652"/>
                </a:cubicBezTo>
                <a:cubicBezTo>
                  <a:pt x="461117" y="1936233"/>
                  <a:pt x="462299" y="1946454"/>
                  <a:pt x="464664" y="1948311"/>
                </a:cubicBezTo>
                <a:cubicBezTo>
                  <a:pt x="465846" y="1949241"/>
                  <a:pt x="469688" y="1949938"/>
                  <a:pt x="476191" y="1950402"/>
                </a:cubicBezTo>
                <a:lnTo>
                  <a:pt x="493555" y="1950842"/>
                </a:lnTo>
                <a:lnTo>
                  <a:pt x="477331" y="1934418"/>
                </a:lnTo>
                <a:lnTo>
                  <a:pt x="426677" y="1864768"/>
                </a:lnTo>
                <a:lnTo>
                  <a:pt x="329876" y="1842395"/>
                </a:lnTo>
                <a:cubicBezTo>
                  <a:pt x="237653" y="1814522"/>
                  <a:pt x="179718" y="1757848"/>
                  <a:pt x="156070" y="1672370"/>
                </a:cubicBezTo>
                <a:cubicBezTo>
                  <a:pt x="156070" y="1642640"/>
                  <a:pt x="177353" y="1607334"/>
                  <a:pt x="219917" y="1566454"/>
                </a:cubicBezTo>
                <a:cubicBezTo>
                  <a:pt x="241200" y="1546013"/>
                  <a:pt x="265438" y="1530684"/>
                  <a:pt x="292632" y="1520464"/>
                </a:cubicBezTo>
                <a:lnTo>
                  <a:pt x="302746" y="1518749"/>
                </a:lnTo>
                <a:lnTo>
                  <a:pt x="298272" y="1444742"/>
                </a:lnTo>
                <a:cubicBezTo>
                  <a:pt x="298272" y="1414511"/>
                  <a:pt x="300106" y="1384638"/>
                  <a:pt x="303686" y="1355195"/>
                </a:cubicBezTo>
                <a:lnTo>
                  <a:pt x="305952" y="1342786"/>
                </a:lnTo>
                <a:lnTo>
                  <a:pt x="301745" y="1336694"/>
                </a:lnTo>
                <a:lnTo>
                  <a:pt x="293519" y="1339987"/>
                </a:lnTo>
                <a:cubicBezTo>
                  <a:pt x="272827" y="1349742"/>
                  <a:pt x="257753" y="1360194"/>
                  <a:pt x="248293" y="1371344"/>
                </a:cubicBezTo>
                <a:cubicBezTo>
                  <a:pt x="248293" y="1378777"/>
                  <a:pt x="243564" y="1394571"/>
                  <a:pt x="234106" y="1418728"/>
                </a:cubicBezTo>
                <a:cubicBezTo>
                  <a:pt x="224648" y="1442884"/>
                  <a:pt x="212823" y="1463325"/>
                  <a:pt x="198634" y="1480049"/>
                </a:cubicBezTo>
                <a:cubicBezTo>
                  <a:pt x="184447" y="1496772"/>
                  <a:pt x="170259" y="1504205"/>
                  <a:pt x="156070" y="1502346"/>
                </a:cubicBezTo>
                <a:cubicBezTo>
                  <a:pt x="141883" y="1500488"/>
                  <a:pt x="130060" y="1477261"/>
                  <a:pt x="120599" y="1432664"/>
                </a:cubicBezTo>
                <a:cubicBezTo>
                  <a:pt x="106412" y="1432664"/>
                  <a:pt x="92223" y="1438239"/>
                  <a:pt x="78036" y="1449387"/>
                </a:cubicBezTo>
                <a:cubicBezTo>
                  <a:pt x="63847" y="1460537"/>
                  <a:pt x="53206" y="1468899"/>
                  <a:pt x="46113" y="1474473"/>
                </a:cubicBezTo>
                <a:cubicBezTo>
                  <a:pt x="39017" y="1480049"/>
                  <a:pt x="33106" y="1480977"/>
                  <a:pt x="28377" y="1477261"/>
                </a:cubicBezTo>
                <a:cubicBezTo>
                  <a:pt x="23648" y="1473544"/>
                  <a:pt x="21283" y="1458678"/>
                  <a:pt x="21283" y="1432664"/>
                </a:cubicBezTo>
                <a:cubicBezTo>
                  <a:pt x="21283" y="1406649"/>
                  <a:pt x="23648" y="1389925"/>
                  <a:pt x="28377" y="1382493"/>
                </a:cubicBezTo>
                <a:cubicBezTo>
                  <a:pt x="33106" y="1375060"/>
                  <a:pt x="39017" y="1370415"/>
                  <a:pt x="46113" y="1368556"/>
                </a:cubicBezTo>
                <a:cubicBezTo>
                  <a:pt x="53206" y="1366698"/>
                  <a:pt x="63847" y="1363912"/>
                  <a:pt x="78036" y="1360194"/>
                </a:cubicBezTo>
                <a:cubicBezTo>
                  <a:pt x="92223" y="1356479"/>
                  <a:pt x="106412" y="1345330"/>
                  <a:pt x="120599" y="1326747"/>
                </a:cubicBezTo>
                <a:cubicBezTo>
                  <a:pt x="139518" y="1297016"/>
                  <a:pt x="133605" y="1276576"/>
                  <a:pt x="102864" y="1265428"/>
                </a:cubicBezTo>
                <a:cubicBezTo>
                  <a:pt x="72123" y="1254278"/>
                  <a:pt x="56753" y="1230122"/>
                  <a:pt x="56753" y="1192957"/>
                </a:cubicBezTo>
                <a:cubicBezTo>
                  <a:pt x="47293" y="1166944"/>
                  <a:pt x="49658" y="1146503"/>
                  <a:pt x="63847" y="1131638"/>
                </a:cubicBezTo>
                <a:cubicBezTo>
                  <a:pt x="78036" y="1116771"/>
                  <a:pt x="94588" y="1103764"/>
                  <a:pt x="113506" y="1092616"/>
                </a:cubicBezTo>
                <a:cubicBezTo>
                  <a:pt x="132423" y="1081466"/>
                  <a:pt x="151341" y="1068459"/>
                  <a:pt x="170259" y="1053593"/>
                </a:cubicBezTo>
                <a:cubicBezTo>
                  <a:pt x="189176" y="1038728"/>
                  <a:pt x="198634" y="1018287"/>
                  <a:pt x="198634" y="992273"/>
                </a:cubicBezTo>
                <a:cubicBezTo>
                  <a:pt x="174987" y="969975"/>
                  <a:pt x="177353" y="951394"/>
                  <a:pt x="205730" y="936528"/>
                </a:cubicBezTo>
                <a:cubicBezTo>
                  <a:pt x="234106" y="921661"/>
                  <a:pt x="248293" y="904938"/>
                  <a:pt x="248293" y="886356"/>
                </a:cubicBezTo>
                <a:cubicBezTo>
                  <a:pt x="314505" y="867775"/>
                  <a:pt x="351159" y="852910"/>
                  <a:pt x="358253" y="841760"/>
                </a:cubicBezTo>
                <a:cubicBezTo>
                  <a:pt x="365346" y="830610"/>
                  <a:pt x="354704" y="797163"/>
                  <a:pt x="326329" y="741417"/>
                </a:cubicBezTo>
                <a:cubicBezTo>
                  <a:pt x="326329" y="707970"/>
                  <a:pt x="329876" y="668019"/>
                  <a:pt x="336970" y="621564"/>
                </a:cubicBezTo>
                <a:cubicBezTo>
                  <a:pt x="344064" y="575110"/>
                  <a:pt x="355887" y="529584"/>
                  <a:pt x="372441" y="484987"/>
                </a:cubicBezTo>
                <a:cubicBezTo>
                  <a:pt x="388994" y="440390"/>
                  <a:pt x="411459" y="400439"/>
                  <a:pt x="439834" y="365135"/>
                </a:cubicBezTo>
                <a:cubicBezTo>
                  <a:pt x="468210" y="329829"/>
                  <a:pt x="501316" y="306602"/>
                  <a:pt x="539152" y="295452"/>
                </a:cubicBezTo>
                <a:cubicBezTo>
                  <a:pt x="605362" y="280587"/>
                  <a:pt x="666844" y="262005"/>
                  <a:pt x="723598" y="239706"/>
                </a:cubicBezTo>
                <a:cubicBezTo>
                  <a:pt x="780352" y="217408"/>
                  <a:pt x="808727" y="178386"/>
                  <a:pt x="808727" y="122640"/>
                </a:cubicBezTo>
                <a:cubicBezTo>
                  <a:pt x="822916" y="107775"/>
                  <a:pt x="837103" y="99413"/>
                  <a:pt x="851292" y="97555"/>
                </a:cubicBezTo>
                <a:cubicBezTo>
                  <a:pt x="865480" y="95696"/>
                  <a:pt x="880850" y="95696"/>
                  <a:pt x="897405" y="97555"/>
                </a:cubicBezTo>
                <a:cubicBezTo>
                  <a:pt x="913957" y="99413"/>
                  <a:pt x="930509" y="101271"/>
                  <a:pt x="947063" y="103129"/>
                </a:cubicBezTo>
                <a:cubicBezTo>
                  <a:pt x="963615" y="104987"/>
                  <a:pt x="976620" y="102200"/>
                  <a:pt x="986080" y="94768"/>
                </a:cubicBezTo>
                <a:cubicBezTo>
                  <a:pt x="1066480" y="72469"/>
                  <a:pt x="1148061" y="51100"/>
                  <a:pt x="1230826" y="30660"/>
                </a:cubicBezTo>
                <a:cubicBezTo>
                  <a:pt x="1313590" y="10219"/>
                  <a:pt x="1402267" y="0"/>
                  <a:pt x="1496855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51840" y="1656184"/>
            <a:ext cx="2263510" cy="2014685"/>
          </a:xfrm>
          <a:custGeom>
            <a:avLst/>
            <a:gdLst>
              <a:gd name="connsiteX0" fmla="*/ 1462271 w 3056767"/>
              <a:gd name="connsiteY0" fmla="*/ 2795646 h 2889484"/>
              <a:gd name="connsiteX1" fmla="*/ 1468478 w 3056767"/>
              <a:gd name="connsiteY1" fmla="*/ 2809583 h 2889484"/>
              <a:gd name="connsiteX2" fmla="*/ 1447195 w 3056767"/>
              <a:gd name="connsiteY2" fmla="*/ 2815157 h 2889484"/>
              <a:gd name="connsiteX3" fmla="*/ 1425913 w 3056767"/>
              <a:gd name="connsiteY3" fmla="*/ 2843030 h 2889484"/>
              <a:gd name="connsiteX4" fmla="*/ 1393990 w 3056767"/>
              <a:gd name="connsiteY4" fmla="*/ 2840243 h 2889484"/>
              <a:gd name="connsiteX5" fmla="*/ 1390443 w 3056767"/>
              <a:gd name="connsiteY5" fmla="*/ 2809583 h 2889484"/>
              <a:gd name="connsiteX6" fmla="*/ 1443649 w 3056767"/>
              <a:gd name="connsiteY6" fmla="*/ 2798433 h 2889484"/>
              <a:gd name="connsiteX7" fmla="*/ 1462271 w 3056767"/>
              <a:gd name="connsiteY7" fmla="*/ 2795646 h 2889484"/>
              <a:gd name="connsiteX8" fmla="*/ 120599 w 3056767"/>
              <a:gd name="connsiteY8" fmla="*/ 1990121 h 2889484"/>
              <a:gd name="connsiteX9" fmla="*/ 173805 w 3056767"/>
              <a:gd name="connsiteY9" fmla="*/ 2043079 h 2889484"/>
              <a:gd name="connsiteX10" fmla="*/ 198634 w 3056767"/>
              <a:gd name="connsiteY10" fmla="*/ 2129485 h 2889484"/>
              <a:gd name="connsiteX11" fmla="*/ 262482 w 3056767"/>
              <a:gd name="connsiteY11" fmla="*/ 2196380 h 2889484"/>
              <a:gd name="connsiteX12" fmla="*/ 326329 w 3056767"/>
              <a:gd name="connsiteY12" fmla="*/ 2263275 h 2889484"/>
              <a:gd name="connsiteX13" fmla="*/ 400817 w 3056767"/>
              <a:gd name="connsiteY13" fmla="*/ 2266062 h 2889484"/>
              <a:gd name="connsiteX14" fmla="*/ 461117 w 3056767"/>
              <a:gd name="connsiteY14" fmla="*/ 2296722 h 2889484"/>
              <a:gd name="connsiteX15" fmla="*/ 553340 w 3056767"/>
              <a:gd name="connsiteY15" fmla="*/ 2346894 h 2889484"/>
              <a:gd name="connsiteX16" fmla="*/ 673940 w 3056767"/>
              <a:gd name="connsiteY16" fmla="*/ 2402639 h 2889484"/>
              <a:gd name="connsiteX17" fmla="*/ 744880 w 3056767"/>
              <a:gd name="connsiteY17" fmla="*/ 2491832 h 2889484"/>
              <a:gd name="connsiteX18" fmla="*/ 808727 w 3056767"/>
              <a:gd name="connsiteY18" fmla="*/ 2603324 h 2889484"/>
              <a:gd name="connsiteX19" fmla="*/ 766163 w 3056767"/>
              <a:gd name="connsiteY19" fmla="*/ 2603324 h 2889484"/>
              <a:gd name="connsiteX20" fmla="*/ 854839 w 3056767"/>
              <a:gd name="connsiteY20" fmla="*/ 2661856 h 2889484"/>
              <a:gd name="connsiteX21" fmla="*/ 908045 w 3056767"/>
              <a:gd name="connsiteY21" fmla="*/ 2742687 h 2889484"/>
              <a:gd name="connsiteX22" fmla="*/ 837103 w 3056767"/>
              <a:gd name="connsiteY22" fmla="*/ 2739900 h 2889484"/>
              <a:gd name="connsiteX23" fmla="*/ 766163 w 3056767"/>
              <a:gd name="connsiteY23" fmla="*/ 2714815 h 2889484"/>
              <a:gd name="connsiteX24" fmla="*/ 805180 w 3056767"/>
              <a:gd name="connsiteY24" fmla="*/ 2762198 h 2889484"/>
              <a:gd name="connsiteX25" fmla="*/ 808727 w 3056767"/>
              <a:gd name="connsiteY25" fmla="*/ 2809583 h 2889484"/>
              <a:gd name="connsiteX26" fmla="*/ 780352 w 3056767"/>
              <a:gd name="connsiteY26" fmla="*/ 2831881 h 2889484"/>
              <a:gd name="connsiteX27" fmla="*/ 755521 w 3056767"/>
              <a:gd name="connsiteY27" fmla="*/ 2856967 h 2889484"/>
              <a:gd name="connsiteX28" fmla="*/ 730691 w 3056767"/>
              <a:gd name="connsiteY28" fmla="*/ 2887626 h 2889484"/>
              <a:gd name="connsiteX29" fmla="*/ 698768 w 3056767"/>
              <a:gd name="connsiteY29" fmla="*/ 2848605 h 2889484"/>
              <a:gd name="connsiteX30" fmla="*/ 638468 w 3056767"/>
              <a:gd name="connsiteY30" fmla="*/ 2843030 h 2889484"/>
              <a:gd name="connsiteX31" fmla="*/ 574621 w 3056767"/>
              <a:gd name="connsiteY31" fmla="*/ 2887626 h 2889484"/>
              <a:gd name="connsiteX32" fmla="*/ 561321 w 3056767"/>
              <a:gd name="connsiteY32" fmla="*/ 2889020 h 2889484"/>
              <a:gd name="connsiteX33" fmla="*/ 549793 w 3056767"/>
              <a:gd name="connsiteY33" fmla="*/ 2882052 h 2889484"/>
              <a:gd name="connsiteX34" fmla="*/ 524963 w 3056767"/>
              <a:gd name="connsiteY34" fmla="*/ 2856967 h 2889484"/>
              <a:gd name="connsiteX35" fmla="*/ 461117 w 3056767"/>
              <a:gd name="connsiteY35" fmla="*/ 2843030 h 2889484"/>
              <a:gd name="connsiteX36" fmla="*/ 375987 w 3056767"/>
              <a:gd name="connsiteY36" fmla="*/ 2817945 h 2889484"/>
              <a:gd name="connsiteX37" fmla="*/ 312140 w 3056767"/>
              <a:gd name="connsiteY37" fmla="*/ 2759412 h 2889484"/>
              <a:gd name="connsiteX38" fmla="*/ 258934 w 3056767"/>
              <a:gd name="connsiteY38" fmla="*/ 2700878 h 2889484"/>
              <a:gd name="connsiteX39" fmla="*/ 198634 w 3056767"/>
              <a:gd name="connsiteY39" fmla="*/ 2675793 h 2889484"/>
              <a:gd name="connsiteX40" fmla="*/ 106412 w 3056767"/>
              <a:gd name="connsiteY40" fmla="*/ 2550365 h 2889484"/>
              <a:gd name="connsiteX41" fmla="*/ 21283 w 3056767"/>
              <a:gd name="connsiteY41" fmla="*/ 2402639 h 2889484"/>
              <a:gd name="connsiteX42" fmla="*/ 0 w 3056767"/>
              <a:gd name="connsiteY42" fmla="*/ 2240976 h 2889484"/>
              <a:gd name="connsiteX43" fmla="*/ 24830 w 3056767"/>
              <a:gd name="connsiteY43" fmla="*/ 2115549 h 2889484"/>
              <a:gd name="connsiteX44" fmla="*/ 120599 w 3056767"/>
              <a:gd name="connsiteY44" fmla="*/ 1990121 h 2889484"/>
              <a:gd name="connsiteX45" fmla="*/ 498500 w 3056767"/>
              <a:gd name="connsiteY45" fmla="*/ 1955850 h 2889484"/>
              <a:gd name="connsiteX46" fmla="*/ 461117 w 3056767"/>
              <a:gd name="connsiteY46" fmla="*/ 1990121 h 2889484"/>
              <a:gd name="connsiteX47" fmla="*/ 521415 w 3056767"/>
              <a:gd name="connsiteY47" fmla="*/ 1992907 h 2889484"/>
              <a:gd name="connsiteX48" fmla="*/ 530138 w 3056767"/>
              <a:gd name="connsiteY48" fmla="*/ 1987882 h 2889484"/>
              <a:gd name="connsiteX49" fmla="*/ 264918 w 3056767"/>
              <a:gd name="connsiteY49" fmla="*/ 1069261 h 2889484"/>
              <a:gd name="connsiteX50" fmla="*/ 248293 w 3056767"/>
              <a:gd name="connsiteY50" fmla="*/ 1092616 h 2889484"/>
              <a:gd name="connsiteX51" fmla="*/ 257747 w 3056767"/>
              <a:gd name="connsiteY51" fmla="*/ 1096213 h 2889484"/>
              <a:gd name="connsiteX52" fmla="*/ 259420 w 3056767"/>
              <a:gd name="connsiteY52" fmla="*/ 1083177 h 2889484"/>
              <a:gd name="connsiteX53" fmla="*/ 1496855 w 3056767"/>
              <a:gd name="connsiteY53" fmla="*/ 0 h 2889484"/>
              <a:gd name="connsiteX54" fmla="*/ 1730959 w 3056767"/>
              <a:gd name="connsiteY54" fmla="*/ 27872 h 2889484"/>
              <a:gd name="connsiteX55" fmla="*/ 1890577 w 3056767"/>
              <a:gd name="connsiteY55" fmla="*/ 78043 h 2889484"/>
              <a:gd name="connsiteX56" fmla="*/ 2075024 w 3056767"/>
              <a:gd name="connsiteY56" fmla="*/ 136577 h 2889484"/>
              <a:gd name="connsiteX57" fmla="*/ 2238187 w 3056767"/>
              <a:gd name="connsiteY57" fmla="*/ 206259 h 2889484"/>
              <a:gd name="connsiteX58" fmla="*/ 2341051 w 3056767"/>
              <a:gd name="connsiteY58" fmla="*/ 295452 h 2889484"/>
              <a:gd name="connsiteX59" fmla="*/ 2401352 w 3056767"/>
              <a:gd name="connsiteY59" fmla="*/ 359559 h 2889484"/>
              <a:gd name="connsiteX60" fmla="*/ 2482934 w 3056767"/>
              <a:gd name="connsiteY60" fmla="*/ 409730 h 2889484"/>
              <a:gd name="connsiteX61" fmla="*/ 2560968 w 3056767"/>
              <a:gd name="connsiteY61" fmla="*/ 462689 h 2889484"/>
              <a:gd name="connsiteX62" fmla="*/ 2610627 w 3056767"/>
              <a:gd name="connsiteY62" fmla="*/ 540733 h 2889484"/>
              <a:gd name="connsiteX63" fmla="*/ 2738321 w 3056767"/>
              <a:gd name="connsiteY63" fmla="*/ 674523 h 2889484"/>
              <a:gd name="connsiteX64" fmla="*/ 2780885 w 3056767"/>
              <a:gd name="connsiteY64" fmla="*/ 791589 h 2889484"/>
              <a:gd name="connsiteX65" fmla="*/ 2876655 w 3056767"/>
              <a:gd name="connsiteY65" fmla="*/ 886356 h 2889484"/>
              <a:gd name="connsiteX66" fmla="*/ 2972425 w 3056767"/>
              <a:gd name="connsiteY66" fmla="*/ 978336 h 2889484"/>
              <a:gd name="connsiteX67" fmla="*/ 3014991 w 3056767"/>
              <a:gd name="connsiteY67" fmla="*/ 1092616 h 2889484"/>
              <a:gd name="connsiteX68" fmla="*/ 2986614 w 3056767"/>
              <a:gd name="connsiteY68" fmla="*/ 1145574 h 2889484"/>
              <a:gd name="connsiteX69" fmla="*/ 3011444 w 3056767"/>
              <a:gd name="connsiteY69" fmla="*/ 1237554 h 2889484"/>
              <a:gd name="connsiteX70" fmla="*/ 3046914 w 3056767"/>
              <a:gd name="connsiteY70" fmla="*/ 1340683 h 2889484"/>
              <a:gd name="connsiteX71" fmla="*/ 3050461 w 3056767"/>
              <a:gd name="connsiteY71" fmla="*/ 1432664 h 2889484"/>
              <a:gd name="connsiteX72" fmla="*/ 3046914 w 3056767"/>
              <a:gd name="connsiteY72" fmla="*/ 1588752 h 2889484"/>
              <a:gd name="connsiteX73" fmla="*/ 3014991 w 3056767"/>
              <a:gd name="connsiteY73" fmla="*/ 1705818 h 2889484"/>
              <a:gd name="connsiteX74" fmla="*/ 3029179 w 3056767"/>
              <a:gd name="connsiteY74" fmla="*/ 1845182 h 2889484"/>
              <a:gd name="connsiteX75" fmla="*/ 3014991 w 3056767"/>
              <a:gd name="connsiteY75" fmla="*/ 1951100 h 2889484"/>
              <a:gd name="connsiteX76" fmla="*/ 2947597 w 3056767"/>
              <a:gd name="connsiteY76" fmla="*/ 2051441 h 2889484"/>
              <a:gd name="connsiteX77" fmla="*/ 2958239 w 3056767"/>
              <a:gd name="connsiteY77" fmla="*/ 2129485 h 2889484"/>
              <a:gd name="connsiteX78" fmla="*/ 2947597 w 3056767"/>
              <a:gd name="connsiteY78" fmla="*/ 2215890 h 2889484"/>
              <a:gd name="connsiteX79" fmla="*/ 2858921 w 3056767"/>
              <a:gd name="connsiteY79" fmla="*/ 2316232 h 2889484"/>
              <a:gd name="connsiteX80" fmla="*/ 2745416 w 3056767"/>
              <a:gd name="connsiteY80" fmla="*/ 2397065 h 2889484"/>
              <a:gd name="connsiteX81" fmla="*/ 2653193 w 3056767"/>
              <a:gd name="connsiteY81" fmla="*/ 2430511 h 2889484"/>
              <a:gd name="connsiteX82" fmla="*/ 2670927 w 3056767"/>
              <a:gd name="connsiteY82" fmla="*/ 2399851 h 2889484"/>
              <a:gd name="connsiteX83" fmla="*/ 2688662 w 3056767"/>
              <a:gd name="connsiteY83" fmla="*/ 2363618 h 2889484"/>
              <a:gd name="connsiteX84" fmla="*/ 2631910 w 3056767"/>
              <a:gd name="connsiteY84" fmla="*/ 2366404 h 2889484"/>
              <a:gd name="connsiteX85" fmla="*/ 2575157 w 3056767"/>
              <a:gd name="connsiteY85" fmla="*/ 2463959 h 2889484"/>
              <a:gd name="connsiteX86" fmla="*/ 2610627 w 3056767"/>
              <a:gd name="connsiteY86" fmla="*/ 2469534 h 2889484"/>
              <a:gd name="connsiteX87" fmla="*/ 2653193 w 3056767"/>
              <a:gd name="connsiteY87" fmla="*/ 2508556 h 2889484"/>
              <a:gd name="connsiteX88" fmla="*/ 2571609 w 3056767"/>
              <a:gd name="connsiteY88" fmla="*/ 2508556 h 2889484"/>
              <a:gd name="connsiteX89" fmla="*/ 2458104 w 3056767"/>
              <a:gd name="connsiteY89" fmla="*/ 2514130 h 2889484"/>
              <a:gd name="connsiteX90" fmla="*/ 2344598 w 3056767"/>
              <a:gd name="connsiteY90" fmla="*/ 2533641 h 2889484"/>
              <a:gd name="connsiteX91" fmla="*/ 2263017 w 3056767"/>
              <a:gd name="connsiteY91" fmla="*/ 2569877 h 2889484"/>
              <a:gd name="connsiteX92" fmla="*/ 2192076 w 3056767"/>
              <a:gd name="connsiteY92" fmla="*/ 2617260 h 2889484"/>
              <a:gd name="connsiteX93" fmla="*/ 2092759 w 3056767"/>
              <a:gd name="connsiteY93" fmla="*/ 2636771 h 2889484"/>
              <a:gd name="connsiteX94" fmla="*/ 1844466 w 3056767"/>
              <a:gd name="connsiteY94" fmla="*/ 2695303 h 2889484"/>
              <a:gd name="connsiteX95" fmla="*/ 1603266 w 3056767"/>
              <a:gd name="connsiteY95" fmla="*/ 2781709 h 2889484"/>
              <a:gd name="connsiteX96" fmla="*/ 1553607 w 3056767"/>
              <a:gd name="connsiteY96" fmla="*/ 2717602 h 2889484"/>
              <a:gd name="connsiteX97" fmla="*/ 1578437 w 3056767"/>
              <a:gd name="connsiteY97" fmla="*/ 2670218 h 2889484"/>
              <a:gd name="connsiteX98" fmla="*/ 1638736 w 3056767"/>
              <a:gd name="connsiteY98" fmla="*/ 2617260 h 2889484"/>
              <a:gd name="connsiteX99" fmla="*/ 1688394 w 3056767"/>
              <a:gd name="connsiteY99" fmla="*/ 2536429 h 2889484"/>
              <a:gd name="connsiteX100" fmla="*/ 1521684 w 3056767"/>
              <a:gd name="connsiteY100" fmla="*/ 2575450 h 2889484"/>
              <a:gd name="connsiteX101" fmla="*/ 1362067 w 3056767"/>
              <a:gd name="connsiteY101" fmla="*/ 2659069 h 2889484"/>
              <a:gd name="connsiteX102" fmla="*/ 1213092 w 3056767"/>
              <a:gd name="connsiteY102" fmla="*/ 2742687 h 2889484"/>
              <a:gd name="connsiteX103" fmla="*/ 1078302 w 3056767"/>
              <a:gd name="connsiteY103" fmla="*/ 2781709 h 2889484"/>
              <a:gd name="connsiteX104" fmla="*/ 1081850 w 3056767"/>
              <a:gd name="connsiteY104" fmla="*/ 2762198 h 2889484"/>
              <a:gd name="connsiteX105" fmla="*/ 1120867 w 3056767"/>
              <a:gd name="connsiteY105" fmla="*/ 2742687 h 2889484"/>
              <a:gd name="connsiteX106" fmla="*/ 996720 w 3056767"/>
              <a:gd name="connsiteY106" fmla="*/ 2723177 h 2889484"/>
              <a:gd name="connsiteX107" fmla="*/ 943514 w 3056767"/>
              <a:gd name="connsiteY107" fmla="*/ 2675793 h 2889484"/>
              <a:gd name="connsiteX108" fmla="*/ 1042833 w 3056767"/>
              <a:gd name="connsiteY108" fmla="*/ 2670218 h 2889484"/>
              <a:gd name="connsiteX109" fmla="*/ 1078302 w 3056767"/>
              <a:gd name="connsiteY109" fmla="*/ 2636771 h 2889484"/>
              <a:gd name="connsiteX110" fmla="*/ 1014456 w 3056767"/>
              <a:gd name="connsiteY110" fmla="*/ 2617260 h 2889484"/>
              <a:gd name="connsiteX111" fmla="*/ 975438 w 3056767"/>
              <a:gd name="connsiteY111" fmla="*/ 2572663 h 2889484"/>
              <a:gd name="connsiteX112" fmla="*/ 975438 w 3056767"/>
              <a:gd name="connsiteY112" fmla="*/ 2528067 h 2889484"/>
              <a:gd name="connsiteX113" fmla="*/ 1028644 w 3056767"/>
              <a:gd name="connsiteY113" fmla="*/ 2508556 h 2889484"/>
              <a:gd name="connsiteX114" fmla="*/ 1003816 w 3056767"/>
              <a:gd name="connsiteY114" fmla="*/ 2463959 h 2889484"/>
              <a:gd name="connsiteX115" fmla="*/ 947063 w 3056767"/>
              <a:gd name="connsiteY115" fmla="*/ 2433299 h 2889484"/>
              <a:gd name="connsiteX116" fmla="*/ 886763 w 3056767"/>
              <a:gd name="connsiteY116" fmla="*/ 2402639 h 2889484"/>
              <a:gd name="connsiteX117" fmla="*/ 858385 w 3056767"/>
              <a:gd name="connsiteY117" fmla="*/ 2363618 h 2889484"/>
              <a:gd name="connsiteX118" fmla="*/ 964797 w 3056767"/>
              <a:gd name="connsiteY118" fmla="*/ 2358042 h 2889484"/>
              <a:gd name="connsiteX119" fmla="*/ 971892 w 3056767"/>
              <a:gd name="connsiteY119" fmla="*/ 2346894 h 2889484"/>
              <a:gd name="connsiteX120" fmla="*/ 925780 w 3056767"/>
              <a:gd name="connsiteY120" fmla="*/ 2335744 h 2889484"/>
              <a:gd name="connsiteX121" fmla="*/ 858385 w 3056767"/>
              <a:gd name="connsiteY121" fmla="*/ 2330170 h 2889484"/>
              <a:gd name="connsiteX122" fmla="*/ 787444 w 3056767"/>
              <a:gd name="connsiteY122" fmla="*/ 2291147 h 2889484"/>
              <a:gd name="connsiteX123" fmla="*/ 751974 w 3056767"/>
              <a:gd name="connsiteY123" fmla="*/ 2229828 h 2889484"/>
              <a:gd name="connsiteX124" fmla="*/ 723598 w 3056767"/>
              <a:gd name="connsiteY124" fmla="*/ 2168507 h 2889484"/>
              <a:gd name="connsiteX125" fmla="*/ 673940 w 3056767"/>
              <a:gd name="connsiteY125" fmla="*/ 2129485 h 2889484"/>
              <a:gd name="connsiteX126" fmla="*/ 599452 w 3056767"/>
              <a:gd name="connsiteY126" fmla="*/ 2107187 h 2889484"/>
              <a:gd name="connsiteX127" fmla="*/ 485946 w 3056767"/>
              <a:gd name="connsiteY127" fmla="*/ 2051441 h 2889484"/>
              <a:gd name="connsiteX128" fmla="*/ 415006 w 3056767"/>
              <a:gd name="connsiteY128" fmla="*/ 1981760 h 2889484"/>
              <a:gd name="connsiteX129" fmla="*/ 461117 w 3056767"/>
              <a:gd name="connsiteY129" fmla="*/ 1917652 h 2889484"/>
              <a:gd name="connsiteX130" fmla="*/ 464664 w 3056767"/>
              <a:gd name="connsiteY130" fmla="*/ 1948311 h 2889484"/>
              <a:gd name="connsiteX131" fmla="*/ 476191 w 3056767"/>
              <a:gd name="connsiteY131" fmla="*/ 1950402 h 2889484"/>
              <a:gd name="connsiteX132" fmla="*/ 493555 w 3056767"/>
              <a:gd name="connsiteY132" fmla="*/ 1950842 h 2889484"/>
              <a:gd name="connsiteX133" fmla="*/ 477331 w 3056767"/>
              <a:gd name="connsiteY133" fmla="*/ 1934418 h 2889484"/>
              <a:gd name="connsiteX134" fmla="*/ 426677 w 3056767"/>
              <a:gd name="connsiteY134" fmla="*/ 1864768 h 2889484"/>
              <a:gd name="connsiteX135" fmla="*/ 329876 w 3056767"/>
              <a:gd name="connsiteY135" fmla="*/ 1842395 h 2889484"/>
              <a:gd name="connsiteX136" fmla="*/ 156070 w 3056767"/>
              <a:gd name="connsiteY136" fmla="*/ 1672370 h 2889484"/>
              <a:gd name="connsiteX137" fmla="*/ 219917 w 3056767"/>
              <a:gd name="connsiteY137" fmla="*/ 1566454 h 2889484"/>
              <a:gd name="connsiteX138" fmla="*/ 292632 w 3056767"/>
              <a:gd name="connsiteY138" fmla="*/ 1520464 h 2889484"/>
              <a:gd name="connsiteX139" fmla="*/ 302746 w 3056767"/>
              <a:gd name="connsiteY139" fmla="*/ 1518749 h 2889484"/>
              <a:gd name="connsiteX140" fmla="*/ 298272 w 3056767"/>
              <a:gd name="connsiteY140" fmla="*/ 1444742 h 2889484"/>
              <a:gd name="connsiteX141" fmla="*/ 303686 w 3056767"/>
              <a:gd name="connsiteY141" fmla="*/ 1355195 h 2889484"/>
              <a:gd name="connsiteX142" fmla="*/ 305952 w 3056767"/>
              <a:gd name="connsiteY142" fmla="*/ 1342786 h 2889484"/>
              <a:gd name="connsiteX143" fmla="*/ 301745 w 3056767"/>
              <a:gd name="connsiteY143" fmla="*/ 1336694 h 2889484"/>
              <a:gd name="connsiteX144" fmla="*/ 293519 w 3056767"/>
              <a:gd name="connsiteY144" fmla="*/ 1339987 h 2889484"/>
              <a:gd name="connsiteX145" fmla="*/ 248293 w 3056767"/>
              <a:gd name="connsiteY145" fmla="*/ 1371344 h 2889484"/>
              <a:gd name="connsiteX146" fmla="*/ 234106 w 3056767"/>
              <a:gd name="connsiteY146" fmla="*/ 1418728 h 2889484"/>
              <a:gd name="connsiteX147" fmla="*/ 198634 w 3056767"/>
              <a:gd name="connsiteY147" fmla="*/ 1480049 h 2889484"/>
              <a:gd name="connsiteX148" fmla="*/ 156070 w 3056767"/>
              <a:gd name="connsiteY148" fmla="*/ 1502346 h 2889484"/>
              <a:gd name="connsiteX149" fmla="*/ 120599 w 3056767"/>
              <a:gd name="connsiteY149" fmla="*/ 1432664 h 2889484"/>
              <a:gd name="connsiteX150" fmla="*/ 78036 w 3056767"/>
              <a:gd name="connsiteY150" fmla="*/ 1449387 h 2889484"/>
              <a:gd name="connsiteX151" fmla="*/ 46113 w 3056767"/>
              <a:gd name="connsiteY151" fmla="*/ 1474473 h 2889484"/>
              <a:gd name="connsiteX152" fmla="*/ 28377 w 3056767"/>
              <a:gd name="connsiteY152" fmla="*/ 1477261 h 2889484"/>
              <a:gd name="connsiteX153" fmla="*/ 21283 w 3056767"/>
              <a:gd name="connsiteY153" fmla="*/ 1432664 h 2889484"/>
              <a:gd name="connsiteX154" fmla="*/ 28377 w 3056767"/>
              <a:gd name="connsiteY154" fmla="*/ 1382493 h 2889484"/>
              <a:gd name="connsiteX155" fmla="*/ 46113 w 3056767"/>
              <a:gd name="connsiteY155" fmla="*/ 1368556 h 2889484"/>
              <a:gd name="connsiteX156" fmla="*/ 78036 w 3056767"/>
              <a:gd name="connsiteY156" fmla="*/ 1360194 h 2889484"/>
              <a:gd name="connsiteX157" fmla="*/ 120599 w 3056767"/>
              <a:gd name="connsiteY157" fmla="*/ 1326747 h 2889484"/>
              <a:gd name="connsiteX158" fmla="*/ 102864 w 3056767"/>
              <a:gd name="connsiteY158" fmla="*/ 1265428 h 2889484"/>
              <a:gd name="connsiteX159" fmla="*/ 56753 w 3056767"/>
              <a:gd name="connsiteY159" fmla="*/ 1192957 h 2889484"/>
              <a:gd name="connsiteX160" fmla="*/ 63847 w 3056767"/>
              <a:gd name="connsiteY160" fmla="*/ 1131638 h 2889484"/>
              <a:gd name="connsiteX161" fmla="*/ 113506 w 3056767"/>
              <a:gd name="connsiteY161" fmla="*/ 1092616 h 2889484"/>
              <a:gd name="connsiteX162" fmla="*/ 170259 w 3056767"/>
              <a:gd name="connsiteY162" fmla="*/ 1053593 h 2889484"/>
              <a:gd name="connsiteX163" fmla="*/ 198634 w 3056767"/>
              <a:gd name="connsiteY163" fmla="*/ 992273 h 2889484"/>
              <a:gd name="connsiteX164" fmla="*/ 205730 w 3056767"/>
              <a:gd name="connsiteY164" fmla="*/ 936528 h 2889484"/>
              <a:gd name="connsiteX165" fmla="*/ 248293 w 3056767"/>
              <a:gd name="connsiteY165" fmla="*/ 886356 h 2889484"/>
              <a:gd name="connsiteX166" fmla="*/ 358253 w 3056767"/>
              <a:gd name="connsiteY166" fmla="*/ 841760 h 2889484"/>
              <a:gd name="connsiteX167" fmla="*/ 326329 w 3056767"/>
              <a:gd name="connsiteY167" fmla="*/ 741417 h 2889484"/>
              <a:gd name="connsiteX168" fmla="*/ 336970 w 3056767"/>
              <a:gd name="connsiteY168" fmla="*/ 621564 h 2889484"/>
              <a:gd name="connsiteX169" fmla="*/ 372441 w 3056767"/>
              <a:gd name="connsiteY169" fmla="*/ 484987 h 2889484"/>
              <a:gd name="connsiteX170" fmla="*/ 439834 w 3056767"/>
              <a:gd name="connsiteY170" fmla="*/ 365135 h 2889484"/>
              <a:gd name="connsiteX171" fmla="*/ 539152 w 3056767"/>
              <a:gd name="connsiteY171" fmla="*/ 295452 h 2889484"/>
              <a:gd name="connsiteX172" fmla="*/ 723598 w 3056767"/>
              <a:gd name="connsiteY172" fmla="*/ 239706 h 2889484"/>
              <a:gd name="connsiteX173" fmla="*/ 808727 w 3056767"/>
              <a:gd name="connsiteY173" fmla="*/ 122640 h 2889484"/>
              <a:gd name="connsiteX174" fmla="*/ 851292 w 3056767"/>
              <a:gd name="connsiteY174" fmla="*/ 97555 h 2889484"/>
              <a:gd name="connsiteX175" fmla="*/ 897405 w 3056767"/>
              <a:gd name="connsiteY175" fmla="*/ 97555 h 2889484"/>
              <a:gd name="connsiteX176" fmla="*/ 947063 w 3056767"/>
              <a:gd name="connsiteY176" fmla="*/ 103129 h 2889484"/>
              <a:gd name="connsiteX177" fmla="*/ 986080 w 3056767"/>
              <a:gd name="connsiteY177" fmla="*/ 94768 h 2889484"/>
              <a:gd name="connsiteX178" fmla="*/ 1230826 w 3056767"/>
              <a:gd name="connsiteY178" fmla="*/ 30660 h 2889484"/>
              <a:gd name="connsiteX179" fmla="*/ 1496855 w 3056767"/>
              <a:gd name="connsiteY179" fmla="*/ 0 h 288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3056767" h="2889484">
                <a:moveTo>
                  <a:pt x="1462271" y="2795646"/>
                </a:moveTo>
                <a:cubicBezTo>
                  <a:pt x="1466408" y="2797504"/>
                  <a:pt x="1468478" y="2802149"/>
                  <a:pt x="1468478" y="2809583"/>
                </a:cubicBezTo>
                <a:cubicBezTo>
                  <a:pt x="1463750" y="2809583"/>
                  <a:pt x="1456656" y="2811440"/>
                  <a:pt x="1447195" y="2815157"/>
                </a:cubicBezTo>
                <a:cubicBezTo>
                  <a:pt x="1433009" y="2826307"/>
                  <a:pt x="1425913" y="2835596"/>
                  <a:pt x="1425913" y="2843030"/>
                </a:cubicBezTo>
                <a:cubicBezTo>
                  <a:pt x="1406995" y="2843030"/>
                  <a:pt x="1396355" y="2842101"/>
                  <a:pt x="1393990" y="2840243"/>
                </a:cubicBezTo>
                <a:cubicBezTo>
                  <a:pt x="1391626" y="2838384"/>
                  <a:pt x="1390443" y="2828164"/>
                  <a:pt x="1390443" y="2809583"/>
                </a:cubicBezTo>
                <a:cubicBezTo>
                  <a:pt x="1409361" y="2809583"/>
                  <a:pt x="1427096" y="2805865"/>
                  <a:pt x="1443649" y="2798433"/>
                </a:cubicBezTo>
                <a:cubicBezTo>
                  <a:pt x="1451925" y="2794717"/>
                  <a:pt x="1458132" y="2793787"/>
                  <a:pt x="1462271" y="2795646"/>
                </a:cubicBezTo>
                <a:close/>
                <a:moveTo>
                  <a:pt x="120599" y="1990121"/>
                </a:moveTo>
                <a:cubicBezTo>
                  <a:pt x="139518" y="2008704"/>
                  <a:pt x="157253" y="2026355"/>
                  <a:pt x="173805" y="2043079"/>
                </a:cubicBezTo>
                <a:cubicBezTo>
                  <a:pt x="190358" y="2059803"/>
                  <a:pt x="198634" y="2088605"/>
                  <a:pt x="198634" y="2129485"/>
                </a:cubicBezTo>
                <a:cubicBezTo>
                  <a:pt x="222282" y="2148067"/>
                  <a:pt x="243564" y="2170365"/>
                  <a:pt x="262482" y="2196380"/>
                </a:cubicBezTo>
                <a:cubicBezTo>
                  <a:pt x="281399" y="2222395"/>
                  <a:pt x="302682" y="2244693"/>
                  <a:pt x="326329" y="2263275"/>
                </a:cubicBezTo>
                <a:cubicBezTo>
                  <a:pt x="354704" y="2263275"/>
                  <a:pt x="379534" y="2264204"/>
                  <a:pt x="400817" y="2266062"/>
                </a:cubicBezTo>
                <a:cubicBezTo>
                  <a:pt x="422099" y="2267920"/>
                  <a:pt x="442199" y="2278140"/>
                  <a:pt x="461117" y="2296722"/>
                </a:cubicBezTo>
                <a:cubicBezTo>
                  <a:pt x="456388" y="2296722"/>
                  <a:pt x="487129" y="2313446"/>
                  <a:pt x="553340" y="2346894"/>
                </a:cubicBezTo>
                <a:cubicBezTo>
                  <a:pt x="586445" y="2361759"/>
                  <a:pt x="626645" y="2380341"/>
                  <a:pt x="673940" y="2402639"/>
                </a:cubicBezTo>
                <a:lnTo>
                  <a:pt x="744880" y="2491832"/>
                </a:lnTo>
                <a:cubicBezTo>
                  <a:pt x="787444" y="2543862"/>
                  <a:pt x="808727" y="2581025"/>
                  <a:pt x="808727" y="2603324"/>
                </a:cubicBezTo>
                <a:lnTo>
                  <a:pt x="766163" y="2603324"/>
                </a:lnTo>
                <a:cubicBezTo>
                  <a:pt x="813457" y="2621905"/>
                  <a:pt x="843016" y="2641416"/>
                  <a:pt x="854839" y="2661856"/>
                </a:cubicBezTo>
                <a:cubicBezTo>
                  <a:pt x="866661" y="2682296"/>
                  <a:pt x="884398" y="2709240"/>
                  <a:pt x="908045" y="2742687"/>
                </a:cubicBezTo>
                <a:cubicBezTo>
                  <a:pt x="884398" y="2742687"/>
                  <a:pt x="860751" y="2741759"/>
                  <a:pt x="837103" y="2739900"/>
                </a:cubicBezTo>
                <a:cubicBezTo>
                  <a:pt x="813457" y="2738042"/>
                  <a:pt x="789810" y="2729680"/>
                  <a:pt x="766163" y="2714815"/>
                </a:cubicBezTo>
                <a:cubicBezTo>
                  <a:pt x="789810" y="2729680"/>
                  <a:pt x="802816" y="2745474"/>
                  <a:pt x="805180" y="2762198"/>
                </a:cubicBezTo>
                <a:cubicBezTo>
                  <a:pt x="807545" y="2778922"/>
                  <a:pt x="808727" y="2794717"/>
                  <a:pt x="808727" y="2809583"/>
                </a:cubicBezTo>
                <a:cubicBezTo>
                  <a:pt x="799269" y="2813299"/>
                  <a:pt x="789810" y="2820731"/>
                  <a:pt x="780352" y="2831881"/>
                </a:cubicBezTo>
                <a:cubicBezTo>
                  <a:pt x="770892" y="2839314"/>
                  <a:pt x="762615" y="2847676"/>
                  <a:pt x="755521" y="2856967"/>
                </a:cubicBezTo>
                <a:cubicBezTo>
                  <a:pt x="748427" y="2866258"/>
                  <a:pt x="740151" y="2876477"/>
                  <a:pt x="730691" y="2887626"/>
                </a:cubicBezTo>
                <a:cubicBezTo>
                  <a:pt x="730691" y="2865328"/>
                  <a:pt x="720051" y="2852320"/>
                  <a:pt x="698768" y="2848605"/>
                </a:cubicBezTo>
                <a:cubicBezTo>
                  <a:pt x="677488" y="2844887"/>
                  <a:pt x="657386" y="2843030"/>
                  <a:pt x="638468" y="2843030"/>
                </a:cubicBezTo>
                <a:cubicBezTo>
                  <a:pt x="605362" y="2869045"/>
                  <a:pt x="584082" y="2883909"/>
                  <a:pt x="574621" y="2887626"/>
                </a:cubicBezTo>
                <a:cubicBezTo>
                  <a:pt x="569893" y="2889485"/>
                  <a:pt x="565459" y="2889949"/>
                  <a:pt x="561321" y="2889020"/>
                </a:cubicBezTo>
                <a:cubicBezTo>
                  <a:pt x="557183" y="2888092"/>
                  <a:pt x="553340" y="2885768"/>
                  <a:pt x="549793" y="2882052"/>
                </a:cubicBezTo>
                <a:cubicBezTo>
                  <a:pt x="542698" y="2874620"/>
                  <a:pt x="534422" y="2866258"/>
                  <a:pt x="524963" y="2856967"/>
                </a:cubicBezTo>
                <a:cubicBezTo>
                  <a:pt x="515505" y="2847676"/>
                  <a:pt x="494222" y="2843030"/>
                  <a:pt x="461117" y="2843030"/>
                </a:cubicBezTo>
                <a:cubicBezTo>
                  <a:pt x="428011" y="2843030"/>
                  <a:pt x="399634" y="2834668"/>
                  <a:pt x="375987" y="2817945"/>
                </a:cubicBezTo>
                <a:cubicBezTo>
                  <a:pt x="352341" y="2801221"/>
                  <a:pt x="331059" y="2781709"/>
                  <a:pt x="312140" y="2759412"/>
                </a:cubicBezTo>
                <a:cubicBezTo>
                  <a:pt x="293222" y="2737112"/>
                  <a:pt x="275488" y="2717602"/>
                  <a:pt x="258934" y="2700878"/>
                </a:cubicBezTo>
                <a:cubicBezTo>
                  <a:pt x="242382" y="2684155"/>
                  <a:pt x="222282" y="2675793"/>
                  <a:pt x="198634" y="2675793"/>
                </a:cubicBezTo>
                <a:cubicBezTo>
                  <a:pt x="174987" y="2638628"/>
                  <a:pt x="144246" y="2596819"/>
                  <a:pt x="106412" y="2550365"/>
                </a:cubicBezTo>
                <a:cubicBezTo>
                  <a:pt x="68576" y="2503911"/>
                  <a:pt x="40200" y="2454669"/>
                  <a:pt x="21283" y="2402639"/>
                </a:cubicBezTo>
                <a:cubicBezTo>
                  <a:pt x="7094" y="2339461"/>
                  <a:pt x="0" y="2285573"/>
                  <a:pt x="0" y="2240976"/>
                </a:cubicBezTo>
                <a:cubicBezTo>
                  <a:pt x="0" y="2196380"/>
                  <a:pt x="8276" y="2154570"/>
                  <a:pt x="24830" y="2115549"/>
                </a:cubicBezTo>
                <a:cubicBezTo>
                  <a:pt x="41383" y="2076526"/>
                  <a:pt x="73307" y="2034717"/>
                  <a:pt x="120599" y="1990121"/>
                </a:cubicBezTo>
                <a:close/>
                <a:moveTo>
                  <a:pt x="498500" y="1955850"/>
                </a:moveTo>
                <a:lnTo>
                  <a:pt x="461117" y="1990121"/>
                </a:lnTo>
                <a:cubicBezTo>
                  <a:pt x="480033" y="1997554"/>
                  <a:pt x="500135" y="1998483"/>
                  <a:pt x="521415" y="1992907"/>
                </a:cubicBezTo>
                <a:lnTo>
                  <a:pt x="530138" y="1987882"/>
                </a:lnTo>
                <a:close/>
                <a:moveTo>
                  <a:pt x="264918" y="1069261"/>
                </a:moveTo>
                <a:lnTo>
                  <a:pt x="248293" y="1092616"/>
                </a:lnTo>
                <a:lnTo>
                  <a:pt x="257747" y="1096213"/>
                </a:lnTo>
                <a:lnTo>
                  <a:pt x="259420" y="1083177"/>
                </a:lnTo>
                <a:close/>
                <a:moveTo>
                  <a:pt x="1496855" y="0"/>
                </a:moveTo>
                <a:cubicBezTo>
                  <a:pt x="1586713" y="0"/>
                  <a:pt x="1664749" y="9291"/>
                  <a:pt x="1730959" y="27872"/>
                </a:cubicBezTo>
                <a:cubicBezTo>
                  <a:pt x="1773524" y="42739"/>
                  <a:pt x="1826730" y="59462"/>
                  <a:pt x="1890577" y="78043"/>
                </a:cubicBezTo>
                <a:cubicBezTo>
                  <a:pt x="1954424" y="96625"/>
                  <a:pt x="2015906" y="116137"/>
                  <a:pt x="2075024" y="136577"/>
                </a:cubicBezTo>
                <a:cubicBezTo>
                  <a:pt x="2134141" y="157018"/>
                  <a:pt x="2188529" y="180244"/>
                  <a:pt x="2238187" y="206259"/>
                </a:cubicBezTo>
                <a:cubicBezTo>
                  <a:pt x="2287845" y="232274"/>
                  <a:pt x="2322134" y="262005"/>
                  <a:pt x="2341051" y="295452"/>
                </a:cubicBezTo>
                <a:cubicBezTo>
                  <a:pt x="2355240" y="321467"/>
                  <a:pt x="2375339" y="342836"/>
                  <a:pt x="2401352" y="359559"/>
                </a:cubicBezTo>
                <a:cubicBezTo>
                  <a:pt x="2427363" y="376283"/>
                  <a:pt x="2454556" y="393006"/>
                  <a:pt x="2482934" y="409730"/>
                </a:cubicBezTo>
                <a:cubicBezTo>
                  <a:pt x="2511310" y="426454"/>
                  <a:pt x="2537322" y="444107"/>
                  <a:pt x="2560968" y="462689"/>
                </a:cubicBezTo>
                <a:cubicBezTo>
                  <a:pt x="2584615" y="481270"/>
                  <a:pt x="2601169" y="507285"/>
                  <a:pt x="2610627" y="540733"/>
                </a:cubicBezTo>
                <a:lnTo>
                  <a:pt x="2738321" y="674523"/>
                </a:lnTo>
                <a:cubicBezTo>
                  <a:pt x="2738321" y="719120"/>
                  <a:pt x="2752509" y="758141"/>
                  <a:pt x="2780885" y="791589"/>
                </a:cubicBezTo>
                <a:cubicBezTo>
                  <a:pt x="2809263" y="825036"/>
                  <a:pt x="2841186" y="856625"/>
                  <a:pt x="2876655" y="886356"/>
                </a:cubicBezTo>
                <a:cubicBezTo>
                  <a:pt x="2912127" y="916088"/>
                  <a:pt x="2944050" y="946747"/>
                  <a:pt x="2972425" y="978336"/>
                </a:cubicBezTo>
                <a:cubicBezTo>
                  <a:pt x="3000803" y="1009925"/>
                  <a:pt x="3014991" y="1048019"/>
                  <a:pt x="3014991" y="1092616"/>
                </a:cubicBezTo>
                <a:cubicBezTo>
                  <a:pt x="2991343" y="1100049"/>
                  <a:pt x="2981885" y="1117701"/>
                  <a:pt x="2986614" y="1145574"/>
                </a:cubicBezTo>
                <a:cubicBezTo>
                  <a:pt x="2991343" y="1173447"/>
                  <a:pt x="2999621" y="1204107"/>
                  <a:pt x="3011444" y="1237554"/>
                </a:cubicBezTo>
                <a:cubicBezTo>
                  <a:pt x="3023267" y="1271002"/>
                  <a:pt x="3035090" y="1305378"/>
                  <a:pt x="3046914" y="1340683"/>
                </a:cubicBezTo>
                <a:cubicBezTo>
                  <a:pt x="3058737" y="1375989"/>
                  <a:pt x="3059921" y="1406649"/>
                  <a:pt x="3050461" y="1432664"/>
                </a:cubicBezTo>
                <a:cubicBezTo>
                  <a:pt x="3050461" y="1488409"/>
                  <a:pt x="3049279" y="1540439"/>
                  <a:pt x="3046914" y="1588752"/>
                </a:cubicBezTo>
                <a:cubicBezTo>
                  <a:pt x="3044548" y="1637064"/>
                  <a:pt x="3033908" y="1676087"/>
                  <a:pt x="3014991" y="1705818"/>
                </a:cubicBezTo>
                <a:cubicBezTo>
                  <a:pt x="3014991" y="1746698"/>
                  <a:pt x="3019720" y="1793154"/>
                  <a:pt x="3029179" y="1845182"/>
                </a:cubicBezTo>
                <a:cubicBezTo>
                  <a:pt x="3038638" y="1897211"/>
                  <a:pt x="3033908" y="1932517"/>
                  <a:pt x="3014991" y="1951100"/>
                </a:cubicBezTo>
                <a:cubicBezTo>
                  <a:pt x="2962967" y="1988263"/>
                  <a:pt x="2940502" y="2021710"/>
                  <a:pt x="2947597" y="2051441"/>
                </a:cubicBezTo>
                <a:cubicBezTo>
                  <a:pt x="2954691" y="2081172"/>
                  <a:pt x="2958239" y="2107187"/>
                  <a:pt x="2958239" y="2129485"/>
                </a:cubicBezTo>
                <a:cubicBezTo>
                  <a:pt x="2972425" y="2151783"/>
                  <a:pt x="2968880" y="2180585"/>
                  <a:pt x="2947597" y="2215890"/>
                </a:cubicBezTo>
                <a:cubicBezTo>
                  <a:pt x="2926316" y="2251196"/>
                  <a:pt x="2896755" y="2284644"/>
                  <a:pt x="2858921" y="2316232"/>
                </a:cubicBezTo>
                <a:cubicBezTo>
                  <a:pt x="2821086" y="2347822"/>
                  <a:pt x="2783250" y="2374766"/>
                  <a:pt x="2745416" y="2397065"/>
                </a:cubicBezTo>
                <a:cubicBezTo>
                  <a:pt x="2707580" y="2419363"/>
                  <a:pt x="2676839" y="2430511"/>
                  <a:pt x="2653193" y="2430511"/>
                </a:cubicBezTo>
                <a:cubicBezTo>
                  <a:pt x="2653193" y="2415646"/>
                  <a:pt x="2659104" y="2405427"/>
                  <a:pt x="2670927" y="2399851"/>
                </a:cubicBezTo>
                <a:cubicBezTo>
                  <a:pt x="2682751" y="2394277"/>
                  <a:pt x="2688662" y="2382199"/>
                  <a:pt x="2688662" y="2363618"/>
                </a:cubicBezTo>
                <a:cubicBezTo>
                  <a:pt x="2669745" y="2330170"/>
                  <a:pt x="2650827" y="2331099"/>
                  <a:pt x="2631910" y="2366404"/>
                </a:cubicBezTo>
                <a:cubicBezTo>
                  <a:pt x="2612992" y="2401710"/>
                  <a:pt x="2594074" y="2434228"/>
                  <a:pt x="2575157" y="2463959"/>
                </a:cubicBezTo>
                <a:cubicBezTo>
                  <a:pt x="2594074" y="2463959"/>
                  <a:pt x="2605898" y="2465817"/>
                  <a:pt x="2610627" y="2469534"/>
                </a:cubicBezTo>
                <a:cubicBezTo>
                  <a:pt x="2615356" y="2473250"/>
                  <a:pt x="2629545" y="2486258"/>
                  <a:pt x="2653193" y="2508556"/>
                </a:cubicBezTo>
                <a:cubicBezTo>
                  <a:pt x="2634273" y="2508556"/>
                  <a:pt x="2607080" y="2508556"/>
                  <a:pt x="2571609" y="2508556"/>
                </a:cubicBezTo>
                <a:cubicBezTo>
                  <a:pt x="2536140" y="2508556"/>
                  <a:pt x="2498304" y="2510414"/>
                  <a:pt x="2458104" y="2514130"/>
                </a:cubicBezTo>
                <a:cubicBezTo>
                  <a:pt x="2417905" y="2517847"/>
                  <a:pt x="2380070" y="2524350"/>
                  <a:pt x="2344598" y="2533641"/>
                </a:cubicBezTo>
                <a:cubicBezTo>
                  <a:pt x="2309128" y="2542933"/>
                  <a:pt x="2281935" y="2555010"/>
                  <a:pt x="2263017" y="2569877"/>
                </a:cubicBezTo>
                <a:cubicBezTo>
                  <a:pt x="2263017" y="2588458"/>
                  <a:pt x="2239370" y="2604252"/>
                  <a:pt x="2192076" y="2617260"/>
                </a:cubicBezTo>
                <a:cubicBezTo>
                  <a:pt x="2144782" y="2630267"/>
                  <a:pt x="2111676" y="2636771"/>
                  <a:pt x="2092759" y="2636771"/>
                </a:cubicBezTo>
                <a:cubicBezTo>
                  <a:pt x="2021817" y="2636771"/>
                  <a:pt x="1939054" y="2656281"/>
                  <a:pt x="1844466" y="2695303"/>
                </a:cubicBezTo>
                <a:cubicBezTo>
                  <a:pt x="1749878" y="2734326"/>
                  <a:pt x="1669478" y="2763127"/>
                  <a:pt x="1603266" y="2781709"/>
                </a:cubicBezTo>
                <a:cubicBezTo>
                  <a:pt x="1570161" y="2755695"/>
                  <a:pt x="1553607" y="2734326"/>
                  <a:pt x="1553607" y="2717602"/>
                </a:cubicBezTo>
                <a:cubicBezTo>
                  <a:pt x="1553607" y="2700878"/>
                  <a:pt x="1561883" y="2685084"/>
                  <a:pt x="1578437" y="2670218"/>
                </a:cubicBezTo>
                <a:cubicBezTo>
                  <a:pt x="1594989" y="2655352"/>
                  <a:pt x="1615089" y="2637699"/>
                  <a:pt x="1638736" y="2617260"/>
                </a:cubicBezTo>
                <a:cubicBezTo>
                  <a:pt x="1662384" y="2596819"/>
                  <a:pt x="1678936" y="2569877"/>
                  <a:pt x="1688394" y="2536429"/>
                </a:cubicBezTo>
                <a:cubicBezTo>
                  <a:pt x="1631643" y="2536429"/>
                  <a:pt x="1576072" y="2549436"/>
                  <a:pt x="1521684" y="2575450"/>
                </a:cubicBezTo>
                <a:cubicBezTo>
                  <a:pt x="1467297" y="2601465"/>
                  <a:pt x="1414091" y="2629337"/>
                  <a:pt x="1362067" y="2659069"/>
                </a:cubicBezTo>
                <a:cubicBezTo>
                  <a:pt x="1310043" y="2688800"/>
                  <a:pt x="1260385" y="2716673"/>
                  <a:pt x="1213092" y="2742687"/>
                </a:cubicBezTo>
                <a:cubicBezTo>
                  <a:pt x="1165797" y="2768702"/>
                  <a:pt x="1120867" y="2781709"/>
                  <a:pt x="1078302" y="2781709"/>
                </a:cubicBezTo>
                <a:cubicBezTo>
                  <a:pt x="1078302" y="2763127"/>
                  <a:pt x="1079485" y="2756624"/>
                  <a:pt x="1081850" y="2762198"/>
                </a:cubicBezTo>
                <a:cubicBezTo>
                  <a:pt x="1084215" y="2767774"/>
                  <a:pt x="1097221" y="2761270"/>
                  <a:pt x="1120867" y="2742687"/>
                </a:cubicBezTo>
                <a:cubicBezTo>
                  <a:pt x="1073574" y="2727821"/>
                  <a:pt x="1032192" y="2721318"/>
                  <a:pt x="996720" y="2723177"/>
                </a:cubicBezTo>
                <a:cubicBezTo>
                  <a:pt x="961249" y="2725035"/>
                  <a:pt x="943514" y="2709240"/>
                  <a:pt x="943514" y="2675793"/>
                </a:cubicBezTo>
                <a:cubicBezTo>
                  <a:pt x="986080" y="2675793"/>
                  <a:pt x="1019185" y="2673934"/>
                  <a:pt x="1042833" y="2670218"/>
                </a:cubicBezTo>
                <a:cubicBezTo>
                  <a:pt x="1066480" y="2666502"/>
                  <a:pt x="1078302" y="2655352"/>
                  <a:pt x="1078302" y="2636771"/>
                </a:cubicBezTo>
                <a:cubicBezTo>
                  <a:pt x="1054656" y="2636771"/>
                  <a:pt x="1033374" y="2630267"/>
                  <a:pt x="1014456" y="2617260"/>
                </a:cubicBezTo>
                <a:cubicBezTo>
                  <a:pt x="995538" y="2604252"/>
                  <a:pt x="982533" y="2589387"/>
                  <a:pt x="975438" y="2572663"/>
                </a:cubicBezTo>
                <a:cubicBezTo>
                  <a:pt x="968344" y="2555939"/>
                  <a:pt x="968344" y="2541074"/>
                  <a:pt x="975438" y="2528067"/>
                </a:cubicBezTo>
                <a:cubicBezTo>
                  <a:pt x="982533" y="2515059"/>
                  <a:pt x="1000269" y="2508556"/>
                  <a:pt x="1028644" y="2508556"/>
                </a:cubicBezTo>
                <a:cubicBezTo>
                  <a:pt x="1028644" y="2489974"/>
                  <a:pt x="1020368" y="2475108"/>
                  <a:pt x="1003816" y="2463959"/>
                </a:cubicBezTo>
                <a:cubicBezTo>
                  <a:pt x="987262" y="2452810"/>
                  <a:pt x="968344" y="2442590"/>
                  <a:pt x="947063" y="2433299"/>
                </a:cubicBezTo>
                <a:cubicBezTo>
                  <a:pt x="925780" y="2424008"/>
                  <a:pt x="905681" y="2413788"/>
                  <a:pt x="886763" y="2402639"/>
                </a:cubicBezTo>
                <a:cubicBezTo>
                  <a:pt x="867846" y="2391490"/>
                  <a:pt x="858385" y="2378483"/>
                  <a:pt x="858385" y="2363618"/>
                </a:cubicBezTo>
                <a:cubicBezTo>
                  <a:pt x="915139" y="2363618"/>
                  <a:pt x="950610" y="2361759"/>
                  <a:pt x="964797" y="2358042"/>
                </a:cubicBezTo>
                <a:cubicBezTo>
                  <a:pt x="978986" y="2354326"/>
                  <a:pt x="981351" y="2350609"/>
                  <a:pt x="971892" y="2346894"/>
                </a:cubicBezTo>
                <a:cubicBezTo>
                  <a:pt x="962432" y="2343177"/>
                  <a:pt x="947063" y="2339461"/>
                  <a:pt x="925780" y="2335744"/>
                </a:cubicBezTo>
                <a:cubicBezTo>
                  <a:pt x="904497" y="2332027"/>
                  <a:pt x="882032" y="2330170"/>
                  <a:pt x="858385" y="2330170"/>
                </a:cubicBezTo>
                <a:cubicBezTo>
                  <a:pt x="825281" y="2322736"/>
                  <a:pt x="801633" y="2309729"/>
                  <a:pt x="787444" y="2291147"/>
                </a:cubicBezTo>
                <a:cubicBezTo>
                  <a:pt x="773257" y="2272565"/>
                  <a:pt x="761434" y="2252125"/>
                  <a:pt x="751974" y="2229828"/>
                </a:cubicBezTo>
                <a:cubicBezTo>
                  <a:pt x="742516" y="2207528"/>
                  <a:pt x="733056" y="2187089"/>
                  <a:pt x="723598" y="2168507"/>
                </a:cubicBezTo>
                <a:cubicBezTo>
                  <a:pt x="714139" y="2149925"/>
                  <a:pt x="697587" y="2136918"/>
                  <a:pt x="673940" y="2129485"/>
                </a:cubicBezTo>
                <a:cubicBezTo>
                  <a:pt x="664481" y="2129485"/>
                  <a:pt x="639652" y="2122053"/>
                  <a:pt x="599452" y="2107187"/>
                </a:cubicBezTo>
                <a:cubicBezTo>
                  <a:pt x="559252" y="2092320"/>
                  <a:pt x="521415" y="2073740"/>
                  <a:pt x="485946" y="2051441"/>
                </a:cubicBezTo>
                <a:cubicBezTo>
                  <a:pt x="450475" y="2029142"/>
                  <a:pt x="426828" y="2005916"/>
                  <a:pt x="415006" y="1981760"/>
                </a:cubicBezTo>
                <a:cubicBezTo>
                  <a:pt x="403183" y="1957603"/>
                  <a:pt x="418551" y="1936233"/>
                  <a:pt x="461117" y="1917652"/>
                </a:cubicBezTo>
                <a:cubicBezTo>
                  <a:pt x="461117" y="1936233"/>
                  <a:pt x="462299" y="1946454"/>
                  <a:pt x="464664" y="1948311"/>
                </a:cubicBezTo>
                <a:cubicBezTo>
                  <a:pt x="465846" y="1949241"/>
                  <a:pt x="469688" y="1949938"/>
                  <a:pt x="476191" y="1950402"/>
                </a:cubicBezTo>
                <a:lnTo>
                  <a:pt x="493555" y="1950842"/>
                </a:lnTo>
                <a:lnTo>
                  <a:pt x="477331" y="1934418"/>
                </a:lnTo>
                <a:lnTo>
                  <a:pt x="426677" y="1864768"/>
                </a:lnTo>
                <a:lnTo>
                  <a:pt x="329876" y="1842395"/>
                </a:lnTo>
                <a:cubicBezTo>
                  <a:pt x="237653" y="1814522"/>
                  <a:pt x="179718" y="1757848"/>
                  <a:pt x="156070" y="1672370"/>
                </a:cubicBezTo>
                <a:cubicBezTo>
                  <a:pt x="156070" y="1642640"/>
                  <a:pt x="177353" y="1607334"/>
                  <a:pt x="219917" y="1566454"/>
                </a:cubicBezTo>
                <a:cubicBezTo>
                  <a:pt x="241200" y="1546013"/>
                  <a:pt x="265438" y="1530684"/>
                  <a:pt x="292632" y="1520464"/>
                </a:cubicBezTo>
                <a:lnTo>
                  <a:pt x="302746" y="1518749"/>
                </a:lnTo>
                <a:lnTo>
                  <a:pt x="298272" y="1444742"/>
                </a:lnTo>
                <a:cubicBezTo>
                  <a:pt x="298272" y="1414511"/>
                  <a:pt x="300106" y="1384638"/>
                  <a:pt x="303686" y="1355195"/>
                </a:cubicBezTo>
                <a:lnTo>
                  <a:pt x="305952" y="1342786"/>
                </a:lnTo>
                <a:lnTo>
                  <a:pt x="301745" y="1336694"/>
                </a:lnTo>
                <a:lnTo>
                  <a:pt x="293519" y="1339987"/>
                </a:lnTo>
                <a:cubicBezTo>
                  <a:pt x="272827" y="1349742"/>
                  <a:pt x="257753" y="1360194"/>
                  <a:pt x="248293" y="1371344"/>
                </a:cubicBezTo>
                <a:cubicBezTo>
                  <a:pt x="248293" y="1378777"/>
                  <a:pt x="243564" y="1394571"/>
                  <a:pt x="234106" y="1418728"/>
                </a:cubicBezTo>
                <a:cubicBezTo>
                  <a:pt x="224648" y="1442884"/>
                  <a:pt x="212823" y="1463325"/>
                  <a:pt x="198634" y="1480049"/>
                </a:cubicBezTo>
                <a:cubicBezTo>
                  <a:pt x="184447" y="1496772"/>
                  <a:pt x="170259" y="1504205"/>
                  <a:pt x="156070" y="1502346"/>
                </a:cubicBezTo>
                <a:cubicBezTo>
                  <a:pt x="141883" y="1500488"/>
                  <a:pt x="130060" y="1477261"/>
                  <a:pt x="120599" y="1432664"/>
                </a:cubicBezTo>
                <a:cubicBezTo>
                  <a:pt x="106412" y="1432664"/>
                  <a:pt x="92223" y="1438239"/>
                  <a:pt x="78036" y="1449387"/>
                </a:cubicBezTo>
                <a:cubicBezTo>
                  <a:pt x="63847" y="1460537"/>
                  <a:pt x="53206" y="1468899"/>
                  <a:pt x="46113" y="1474473"/>
                </a:cubicBezTo>
                <a:cubicBezTo>
                  <a:pt x="39017" y="1480049"/>
                  <a:pt x="33106" y="1480977"/>
                  <a:pt x="28377" y="1477261"/>
                </a:cubicBezTo>
                <a:cubicBezTo>
                  <a:pt x="23648" y="1473544"/>
                  <a:pt x="21283" y="1458678"/>
                  <a:pt x="21283" y="1432664"/>
                </a:cubicBezTo>
                <a:cubicBezTo>
                  <a:pt x="21283" y="1406649"/>
                  <a:pt x="23648" y="1389925"/>
                  <a:pt x="28377" y="1382493"/>
                </a:cubicBezTo>
                <a:cubicBezTo>
                  <a:pt x="33106" y="1375060"/>
                  <a:pt x="39017" y="1370415"/>
                  <a:pt x="46113" y="1368556"/>
                </a:cubicBezTo>
                <a:cubicBezTo>
                  <a:pt x="53206" y="1366698"/>
                  <a:pt x="63847" y="1363912"/>
                  <a:pt x="78036" y="1360194"/>
                </a:cubicBezTo>
                <a:cubicBezTo>
                  <a:pt x="92223" y="1356479"/>
                  <a:pt x="106412" y="1345330"/>
                  <a:pt x="120599" y="1326747"/>
                </a:cubicBezTo>
                <a:cubicBezTo>
                  <a:pt x="139518" y="1297016"/>
                  <a:pt x="133605" y="1276576"/>
                  <a:pt x="102864" y="1265428"/>
                </a:cubicBezTo>
                <a:cubicBezTo>
                  <a:pt x="72123" y="1254278"/>
                  <a:pt x="56753" y="1230122"/>
                  <a:pt x="56753" y="1192957"/>
                </a:cubicBezTo>
                <a:cubicBezTo>
                  <a:pt x="47293" y="1166944"/>
                  <a:pt x="49658" y="1146503"/>
                  <a:pt x="63847" y="1131638"/>
                </a:cubicBezTo>
                <a:cubicBezTo>
                  <a:pt x="78036" y="1116771"/>
                  <a:pt x="94588" y="1103764"/>
                  <a:pt x="113506" y="1092616"/>
                </a:cubicBezTo>
                <a:cubicBezTo>
                  <a:pt x="132423" y="1081466"/>
                  <a:pt x="151341" y="1068459"/>
                  <a:pt x="170259" y="1053593"/>
                </a:cubicBezTo>
                <a:cubicBezTo>
                  <a:pt x="189176" y="1038728"/>
                  <a:pt x="198634" y="1018287"/>
                  <a:pt x="198634" y="992273"/>
                </a:cubicBezTo>
                <a:cubicBezTo>
                  <a:pt x="174987" y="969975"/>
                  <a:pt x="177353" y="951394"/>
                  <a:pt x="205730" y="936528"/>
                </a:cubicBezTo>
                <a:cubicBezTo>
                  <a:pt x="234106" y="921661"/>
                  <a:pt x="248293" y="904938"/>
                  <a:pt x="248293" y="886356"/>
                </a:cubicBezTo>
                <a:cubicBezTo>
                  <a:pt x="314505" y="867775"/>
                  <a:pt x="351159" y="852910"/>
                  <a:pt x="358253" y="841760"/>
                </a:cubicBezTo>
                <a:cubicBezTo>
                  <a:pt x="365346" y="830610"/>
                  <a:pt x="354704" y="797163"/>
                  <a:pt x="326329" y="741417"/>
                </a:cubicBezTo>
                <a:cubicBezTo>
                  <a:pt x="326329" y="707970"/>
                  <a:pt x="329876" y="668019"/>
                  <a:pt x="336970" y="621564"/>
                </a:cubicBezTo>
                <a:cubicBezTo>
                  <a:pt x="344064" y="575110"/>
                  <a:pt x="355887" y="529584"/>
                  <a:pt x="372441" y="484987"/>
                </a:cubicBezTo>
                <a:cubicBezTo>
                  <a:pt x="388994" y="440390"/>
                  <a:pt x="411459" y="400439"/>
                  <a:pt x="439834" y="365135"/>
                </a:cubicBezTo>
                <a:cubicBezTo>
                  <a:pt x="468210" y="329829"/>
                  <a:pt x="501316" y="306602"/>
                  <a:pt x="539152" y="295452"/>
                </a:cubicBezTo>
                <a:cubicBezTo>
                  <a:pt x="605362" y="280587"/>
                  <a:pt x="666844" y="262005"/>
                  <a:pt x="723598" y="239706"/>
                </a:cubicBezTo>
                <a:cubicBezTo>
                  <a:pt x="780352" y="217408"/>
                  <a:pt x="808727" y="178386"/>
                  <a:pt x="808727" y="122640"/>
                </a:cubicBezTo>
                <a:cubicBezTo>
                  <a:pt x="822916" y="107775"/>
                  <a:pt x="837103" y="99413"/>
                  <a:pt x="851292" y="97555"/>
                </a:cubicBezTo>
                <a:cubicBezTo>
                  <a:pt x="865480" y="95696"/>
                  <a:pt x="880850" y="95696"/>
                  <a:pt x="897405" y="97555"/>
                </a:cubicBezTo>
                <a:cubicBezTo>
                  <a:pt x="913957" y="99413"/>
                  <a:pt x="930509" y="101271"/>
                  <a:pt x="947063" y="103129"/>
                </a:cubicBezTo>
                <a:cubicBezTo>
                  <a:pt x="963615" y="104987"/>
                  <a:pt x="976620" y="102200"/>
                  <a:pt x="986080" y="94768"/>
                </a:cubicBezTo>
                <a:cubicBezTo>
                  <a:pt x="1066480" y="72469"/>
                  <a:pt x="1148061" y="51100"/>
                  <a:pt x="1230826" y="30660"/>
                </a:cubicBezTo>
                <a:cubicBezTo>
                  <a:pt x="1313590" y="10219"/>
                  <a:pt x="1402267" y="0"/>
                  <a:pt x="1496855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8650" y="3816424"/>
            <a:ext cx="2318428" cy="851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440245" y="3816424"/>
            <a:ext cx="2318428" cy="851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51840" y="3816424"/>
            <a:ext cx="2318428" cy="851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535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127601" y="2483345"/>
            <a:ext cx="4480166" cy="1209624"/>
            <a:chOff x="170134" y="3311127"/>
            <a:chExt cx="5973555" cy="1612832"/>
          </a:xfrm>
        </p:grpSpPr>
        <p:sp>
          <p:nvSpPr>
            <p:cNvPr id="9" name="Oval 8"/>
            <p:cNvSpPr/>
            <p:nvPr userDrawn="1"/>
          </p:nvSpPr>
          <p:spPr>
            <a:xfrm rot="1313060">
              <a:off x="170134" y="3311127"/>
              <a:ext cx="5204520" cy="280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 userDrawn="1"/>
          </p:nvSpPr>
          <p:spPr>
            <a:xfrm rot="1313060">
              <a:off x="880350" y="4085899"/>
              <a:ext cx="5204520" cy="8380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 userDrawn="1"/>
          </p:nvSpPr>
          <p:spPr>
            <a:xfrm rot="1313060">
              <a:off x="2159752" y="3439816"/>
              <a:ext cx="3983937" cy="28647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873750" y="332584"/>
            <a:ext cx="1889253" cy="4478333"/>
          </a:xfrm>
          <a:custGeom>
            <a:avLst/>
            <a:gdLst>
              <a:gd name="connsiteX0" fmla="*/ 1641225 w 2519004"/>
              <a:gd name="connsiteY0" fmla="*/ 0 h 5971110"/>
              <a:gd name="connsiteX1" fmla="*/ 2519004 w 2519004"/>
              <a:gd name="connsiteY1" fmla="*/ 0 h 5971110"/>
              <a:gd name="connsiteX2" fmla="*/ 2519004 w 2519004"/>
              <a:gd name="connsiteY2" fmla="*/ 5971110 h 5971110"/>
              <a:gd name="connsiteX3" fmla="*/ 1028993 w 2519004"/>
              <a:gd name="connsiteY3" fmla="*/ 5971110 h 5971110"/>
              <a:gd name="connsiteX4" fmla="*/ 1028993 w 2519004"/>
              <a:gd name="connsiteY4" fmla="*/ 2769799 h 5971110"/>
              <a:gd name="connsiteX5" fmla="*/ 995800 w 2519004"/>
              <a:gd name="connsiteY5" fmla="*/ 1936277 h 5971110"/>
              <a:gd name="connsiteX6" fmla="*/ 813236 w 2519004"/>
              <a:gd name="connsiteY6" fmla="*/ 1724209 h 5971110"/>
              <a:gd name="connsiteX7" fmla="*/ 147526 w 2519004"/>
              <a:gd name="connsiteY7" fmla="*/ 1652290 h 5971110"/>
              <a:gd name="connsiteX8" fmla="*/ 0 w 2519004"/>
              <a:gd name="connsiteY8" fmla="*/ 1652290 h 5971110"/>
              <a:gd name="connsiteX9" fmla="*/ 0 w 2519004"/>
              <a:gd name="connsiteY9" fmla="*/ 956152 h 5971110"/>
              <a:gd name="connsiteX10" fmla="*/ 1641225 w 2519004"/>
              <a:gd name="connsiteY10" fmla="*/ 0 h 597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9004" h="5971110">
                <a:moveTo>
                  <a:pt x="1641225" y="0"/>
                </a:moveTo>
                <a:lnTo>
                  <a:pt x="2519004" y="0"/>
                </a:lnTo>
                <a:lnTo>
                  <a:pt x="2519004" y="5971110"/>
                </a:lnTo>
                <a:lnTo>
                  <a:pt x="1028993" y="5971110"/>
                </a:lnTo>
                <a:lnTo>
                  <a:pt x="1028993" y="2769799"/>
                </a:lnTo>
                <a:cubicBezTo>
                  <a:pt x="1028993" y="2307551"/>
                  <a:pt x="1017929" y="2029710"/>
                  <a:pt x="995800" y="1936277"/>
                </a:cubicBezTo>
                <a:cubicBezTo>
                  <a:pt x="973671" y="1842844"/>
                  <a:pt x="912816" y="1772155"/>
                  <a:pt x="813236" y="1724209"/>
                </a:cubicBezTo>
                <a:cubicBezTo>
                  <a:pt x="713656" y="1676263"/>
                  <a:pt x="491753" y="1652290"/>
                  <a:pt x="147526" y="1652290"/>
                </a:cubicBezTo>
                <a:lnTo>
                  <a:pt x="0" y="1652290"/>
                </a:lnTo>
                <a:lnTo>
                  <a:pt x="0" y="956152"/>
                </a:lnTo>
                <a:cubicBezTo>
                  <a:pt x="720418" y="801097"/>
                  <a:pt x="1267493" y="482379"/>
                  <a:pt x="164122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6165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948314" y="289709"/>
            <a:ext cx="2558652" cy="4564082"/>
          </a:xfrm>
          <a:custGeom>
            <a:avLst/>
            <a:gdLst>
              <a:gd name="connsiteX0" fmla="*/ 1611721 w 3411536"/>
              <a:gd name="connsiteY0" fmla="*/ 0 h 6085442"/>
              <a:gd name="connsiteX1" fmla="*/ 2956050 w 3411536"/>
              <a:gd name="connsiteY1" fmla="*/ 440733 h 6085442"/>
              <a:gd name="connsiteX2" fmla="*/ 3411536 w 3411536"/>
              <a:gd name="connsiteY2" fmla="*/ 1556398 h 6085442"/>
              <a:gd name="connsiteX3" fmla="*/ 3155181 w 3411536"/>
              <a:gd name="connsiteY3" fmla="*/ 2640713 h 6085442"/>
              <a:gd name="connsiteX4" fmla="*/ 1644798 w 3411536"/>
              <a:gd name="connsiteY4" fmla="*/ 5067514 h 6085442"/>
              <a:gd name="connsiteX5" fmla="*/ 3278763 w 3411536"/>
              <a:gd name="connsiteY5" fmla="*/ 5067514 h 6085442"/>
              <a:gd name="connsiteX6" fmla="*/ 3278763 w 3411536"/>
              <a:gd name="connsiteY6" fmla="*/ 6085442 h 6085442"/>
              <a:gd name="connsiteX7" fmla="*/ 0 w 3411536"/>
              <a:gd name="connsiteY7" fmla="*/ 6085442 h 6085442"/>
              <a:gd name="connsiteX8" fmla="*/ 922 w 3411536"/>
              <a:gd name="connsiteY8" fmla="*/ 5233480 h 6085442"/>
              <a:gd name="connsiteX9" fmla="*/ 1732507 w 3411536"/>
              <a:gd name="connsiteY9" fmla="*/ 2284807 h 6085442"/>
              <a:gd name="connsiteX10" fmla="*/ 2007274 w 3411536"/>
              <a:gd name="connsiteY10" fmla="*/ 1401495 h 6085442"/>
              <a:gd name="connsiteX11" fmla="*/ 1924176 w 3411536"/>
              <a:gd name="connsiteY11" fmla="*/ 1038213 h 6085442"/>
              <a:gd name="connsiteX12" fmla="*/ 1671192 w 3411536"/>
              <a:gd name="connsiteY12" fmla="*/ 918348 h 6085442"/>
              <a:gd name="connsiteX13" fmla="*/ 1418208 w 3411536"/>
              <a:gd name="connsiteY13" fmla="*/ 1051121 h 6085442"/>
              <a:gd name="connsiteX14" fmla="*/ 1335109 w 3411536"/>
              <a:gd name="connsiteY14" fmla="*/ 1578526 h 6085442"/>
              <a:gd name="connsiteX15" fmla="*/ 1335109 w 3411536"/>
              <a:gd name="connsiteY15" fmla="*/ 2146501 h 6085442"/>
              <a:gd name="connsiteX16" fmla="*/ 0 w 3411536"/>
              <a:gd name="connsiteY16" fmla="*/ 2146501 h 6085442"/>
              <a:gd name="connsiteX17" fmla="*/ 0 w 3411536"/>
              <a:gd name="connsiteY17" fmla="*/ 1928900 h 6085442"/>
              <a:gd name="connsiteX18" fmla="*/ 51634 w 3411536"/>
              <a:gd name="connsiteY18" fmla="*/ 1137793 h 6085442"/>
              <a:gd name="connsiteX19" fmla="*/ 306116 w 3411536"/>
              <a:gd name="connsiteY19" fmla="*/ 567974 h 6085442"/>
              <a:gd name="connsiteX20" fmla="*/ 833521 w 3411536"/>
              <a:gd name="connsiteY20" fmla="*/ 143837 h 6085442"/>
              <a:gd name="connsiteX21" fmla="*/ 1611721 w 3411536"/>
              <a:gd name="connsiteY21" fmla="*/ 0 h 608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11536" h="6085442">
                <a:moveTo>
                  <a:pt x="1611721" y="0"/>
                </a:moveTo>
                <a:cubicBezTo>
                  <a:pt x="2204283" y="0"/>
                  <a:pt x="2652393" y="146911"/>
                  <a:pt x="2956050" y="440733"/>
                </a:cubicBezTo>
                <a:cubicBezTo>
                  <a:pt x="3259707" y="734555"/>
                  <a:pt x="3411536" y="1106444"/>
                  <a:pt x="3411536" y="1556398"/>
                </a:cubicBezTo>
                <a:cubicBezTo>
                  <a:pt x="3411536" y="1898166"/>
                  <a:pt x="3326085" y="2259604"/>
                  <a:pt x="3155181" y="2640713"/>
                </a:cubicBezTo>
                <a:cubicBezTo>
                  <a:pt x="2984278" y="3021821"/>
                  <a:pt x="2480817" y="3830755"/>
                  <a:pt x="1644798" y="5067514"/>
                </a:cubicBezTo>
                <a:lnTo>
                  <a:pt x="3278763" y="5067514"/>
                </a:lnTo>
                <a:lnTo>
                  <a:pt x="3278763" y="6085442"/>
                </a:lnTo>
                <a:lnTo>
                  <a:pt x="0" y="6085442"/>
                </a:lnTo>
                <a:lnTo>
                  <a:pt x="922" y="5233480"/>
                </a:lnTo>
                <a:cubicBezTo>
                  <a:pt x="972134" y="3645118"/>
                  <a:pt x="1549329" y="2662227"/>
                  <a:pt x="1732507" y="2284807"/>
                </a:cubicBezTo>
                <a:cubicBezTo>
                  <a:pt x="1915685" y="1907386"/>
                  <a:pt x="2007274" y="1612950"/>
                  <a:pt x="2007274" y="1401495"/>
                </a:cubicBezTo>
                <a:cubicBezTo>
                  <a:pt x="2007274" y="1239217"/>
                  <a:pt x="1979574" y="1118123"/>
                  <a:pt x="1924176" y="1038213"/>
                </a:cubicBezTo>
                <a:cubicBezTo>
                  <a:pt x="1868777" y="958303"/>
                  <a:pt x="1784449" y="918348"/>
                  <a:pt x="1671192" y="918348"/>
                </a:cubicBezTo>
                <a:cubicBezTo>
                  <a:pt x="1557935" y="918348"/>
                  <a:pt x="1473607" y="962606"/>
                  <a:pt x="1418208" y="1051121"/>
                </a:cubicBezTo>
                <a:cubicBezTo>
                  <a:pt x="1362809" y="1139637"/>
                  <a:pt x="1335109" y="1315438"/>
                  <a:pt x="1335109" y="1578526"/>
                </a:cubicBezTo>
                <a:lnTo>
                  <a:pt x="1335109" y="2146501"/>
                </a:lnTo>
                <a:lnTo>
                  <a:pt x="0" y="2146501"/>
                </a:lnTo>
                <a:lnTo>
                  <a:pt x="0" y="1928900"/>
                </a:lnTo>
                <a:cubicBezTo>
                  <a:pt x="0" y="1594509"/>
                  <a:pt x="17212" y="1330806"/>
                  <a:pt x="51634" y="1137793"/>
                </a:cubicBezTo>
                <a:cubicBezTo>
                  <a:pt x="86057" y="944780"/>
                  <a:pt x="170884" y="754840"/>
                  <a:pt x="306116" y="567974"/>
                </a:cubicBezTo>
                <a:cubicBezTo>
                  <a:pt x="441348" y="381108"/>
                  <a:pt x="617150" y="239729"/>
                  <a:pt x="833521" y="143837"/>
                </a:cubicBezTo>
                <a:cubicBezTo>
                  <a:pt x="1049893" y="47946"/>
                  <a:pt x="1309292" y="0"/>
                  <a:pt x="161172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7601" y="2483345"/>
            <a:ext cx="4480166" cy="1209624"/>
            <a:chOff x="170134" y="3311127"/>
            <a:chExt cx="5973555" cy="1612832"/>
          </a:xfrm>
        </p:grpSpPr>
        <p:sp>
          <p:nvSpPr>
            <p:cNvPr id="7" name="Oval 6"/>
            <p:cNvSpPr/>
            <p:nvPr userDrawn="1"/>
          </p:nvSpPr>
          <p:spPr>
            <a:xfrm rot="1313060">
              <a:off x="170134" y="3311127"/>
              <a:ext cx="5204520" cy="280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 userDrawn="1"/>
          </p:nvSpPr>
          <p:spPr>
            <a:xfrm rot="1313060">
              <a:off x="880350" y="4085899"/>
              <a:ext cx="5204520" cy="8380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 userDrawn="1"/>
          </p:nvSpPr>
          <p:spPr>
            <a:xfrm rot="1313060">
              <a:off x="2159752" y="3439816"/>
              <a:ext cx="3983937" cy="28647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0645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964911" y="268222"/>
            <a:ext cx="2636103" cy="4607057"/>
          </a:xfrm>
          <a:custGeom>
            <a:avLst/>
            <a:gdLst>
              <a:gd name="connsiteX0" fmla="*/ 1633849 w 3514804"/>
              <a:gd name="connsiteY0" fmla="*/ 0 h 6142742"/>
              <a:gd name="connsiteX1" fmla="*/ 3079603 w 3514804"/>
              <a:gd name="connsiteY1" fmla="*/ 416472 h 6142742"/>
              <a:gd name="connsiteX2" fmla="*/ 3459482 w 3514804"/>
              <a:gd name="connsiteY2" fmla="*/ 1573743 h 6142742"/>
              <a:gd name="connsiteX3" fmla="*/ 3323020 w 3514804"/>
              <a:gd name="connsiteY3" fmla="*/ 2297974 h 6142742"/>
              <a:gd name="connsiteX4" fmla="*/ 2843561 w 3514804"/>
              <a:gd name="connsiteY4" fmla="*/ 2705255 h 6142742"/>
              <a:gd name="connsiteX5" fmla="*/ 3348837 w 3514804"/>
              <a:gd name="connsiteY5" fmla="*/ 3079804 h 6142742"/>
              <a:gd name="connsiteX6" fmla="*/ 3514804 w 3514804"/>
              <a:gd name="connsiteY6" fmla="*/ 4299399 h 6142742"/>
              <a:gd name="connsiteX7" fmla="*/ 3352526 w 3514804"/>
              <a:gd name="connsiteY7" fmla="*/ 5404547 h 6142742"/>
              <a:gd name="connsiteX8" fmla="*/ 2791927 w 3514804"/>
              <a:gd name="connsiteY8" fmla="*/ 6002344 h 6142742"/>
              <a:gd name="connsiteX9" fmla="*/ 2578706 w 3514804"/>
              <a:gd name="connsiteY9" fmla="*/ 6091947 h 6142742"/>
              <a:gd name="connsiteX10" fmla="*/ 2387164 w 3514804"/>
              <a:gd name="connsiteY10" fmla="*/ 6142742 h 6142742"/>
              <a:gd name="connsiteX11" fmla="*/ 1118442 w 3514804"/>
              <a:gd name="connsiteY11" fmla="*/ 6142742 h 6142742"/>
              <a:gd name="connsiteX12" fmla="*/ 1004012 w 3514804"/>
              <a:gd name="connsiteY12" fmla="*/ 6114227 h 6142742"/>
              <a:gd name="connsiteX13" fmla="*/ 658334 w 3514804"/>
              <a:gd name="connsiteY13" fmla="*/ 5969265 h 6142742"/>
              <a:gd name="connsiteX14" fmla="*/ 127241 w 3514804"/>
              <a:gd name="connsiteY14" fmla="*/ 5386538 h 6142742"/>
              <a:gd name="connsiteX15" fmla="*/ 0 w 3514804"/>
              <a:gd name="connsiteY15" fmla="*/ 4189734 h 6142742"/>
              <a:gd name="connsiteX16" fmla="*/ 0 w 3514804"/>
              <a:gd name="connsiteY16" fmla="*/ 3717652 h 6142742"/>
              <a:gd name="connsiteX17" fmla="*/ 1490011 w 3514804"/>
              <a:gd name="connsiteY17" fmla="*/ 3717652 h 6142742"/>
              <a:gd name="connsiteX18" fmla="*/ 1490011 w 3514804"/>
              <a:gd name="connsiteY18" fmla="*/ 4687634 h 6142742"/>
              <a:gd name="connsiteX19" fmla="*/ 1536113 w 3514804"/>
              <a:gd name="connsiteY19" fmla="*/ 5180002 h 6142742"/>
              <a:gd name="connsiteX20" fmla="*/ 1740805 w 3514804"/>
              <a:gd name="connsiteY20" fmla="*/ 5285114 h 6142742"/>
              <a:gd name="connsiteX21" fmla="*/ 1969470 w 3514804"/>
              <a:gd name="connsiteY21" fmla="*/ 5152341 h 6142742"/>
              <a:gd name="connsiteX22" fmla="*/ 2024793 w 3514804"/>
              <a:gd name="connsiteY22" fmla="*/ 4458969 h 6142742"/>
              <a:gd name="connsiteX23" fmla="*/ 2024793 w 3514804"/>
              <a:gd name="connsiteY23" fmla="*/ 4045897 h 6142742"/>
              <a:gd name="connsiteX24" fmla="*/ 1947342 w 3514804"/>
              <a:gd name="connsiteY24" fmla="*/ 3544309 h 6142742"/>
              <a:gd name="connsiteX25" fmla="*/ 1718677 w 3514804"/>
              <a:gd name="connsiteY25" fmla="*/ 3335928 h 6142742"/>
              <a:gd name="connsiteX26" fmla="*/ 1132261 w 3514804"/>
              <a:gd name="connsiteY26" fmla="*/ 3278762 h 6142742"/>
              <a:gd name="connsiteX27" fmla="*/ 1132261 w 3514804"/>
              <a:gd name="connsiteY27" fmla="*/ 2412048 h 6142742"/>
              <a:gd name="connsiteX28" fmla="*/ 1788751 w 3514804"/>
              <a:gd name="connsiteY28" fmla="*/ 2371478 h 6142742"/>
              <a:gd name="connsiteX29" fmla="*/ 1969470 w 3514804"/>
              <a:gd name="connsiteY29" fmla="*/ 2194447 h 6142742"/>
              <a:gd name="connsiteX30" fmla="*/ 2024793 w 3514804"/>
              <a:gd name="connsiteY30" fmla="*/ 1766622 h 6142742"/>
              <a:gd name="connsiteX31" fmla="*/ 2024793 w 3514804"/>
              <a:gd name="connsiteY31" fmla="*/ 1434689 h 6142742"/>
              <a:gd name="connsiteX32" fmla="*/ 1960250 w 3514804"/>
              <a:gd name="connsiteY32" fmla="*/ 1021616 h 6142742"/>
              <a:gd name="connsiteX33" fmla="*/ 1759246 w 3514804"/>
              <a:gd name="connsiteY33" fmla="*/ 922036 h 6142742"/>
              <a:gd name="connsiteX34" fmla="*/ 1547178 w 3514804"/>
              <a:gd name="connsiteY34" fmla="*/ 1027148 h 6142742"/>
              <a:gd name="connsiteX35" fmla="*/ 1490011 w 3514804"/>
              <a:gd name="connsiteY35" fmla="*/ 1475258 h 6142742"/>
              <a:gd name="connsiteX36" fmla="*/ 1490011 w 3514804"/>
              <a:gd name="connsiteY36" fmla="*/ 1965782 h 6142742"/>
              <a:gd name="connsiteX37" fmla="*/ 0 w 3514804"/>
              <a:gd name="connsiteY37" fmla="*/ 1965782 h 6142742"/>
              <a:gd name="connsiteX38" fmla="*/ 0 w 3514804"/>
              <a:gd name="connsiteY38" fmla="*/ 1456817 h 6142742"/>
              <a:gd name="connsiteX39" fmla="*/ 390944 w 3514804"/>
              <a:gd name="connsiteY39" fmla="*/ 300584 h 6142742"/>
              <a:gd name="connsiteX40" fmla="*/ 1633849 w 3514804"/>
              <a:gd name="connsiteY40" fmla="*/ 0 h 614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514804" h="6142742">
                <a:moveTo>
                  <a:pt x="1633849" y="0"/>
                </a:moveTo>
                <a:cubicBezTo>
                  <a:pt x="2344432" y="0"/>
                  <a:pt x="2826350" y="138824"/>
                  <a:pt x="3079603" y="416472"/>
                </a:cubicBezTo>
                <a:cubicBezTo>
                  <a:pt x="3332856" y="694121"/>
                  <a:pt x="3459482" y="1079877"/>
                  <a:pt x="3459482" y="1573743"/>
                </a:cubicBezTo>
                <a:cubicBezTo>
                  <a:pt x="3459482" y="1907904"/>
                  <a:pt x="3413995" y="2149315"/>
                  <a:pt x="3323020" y="2297974"/>
                </a:cubicBezTo>
                <a:cubicBezTo>
                  <a:pt x="3232046" y="2446634"/>
                  <a:pt x="3072226" y="2582394"/>
                  <a:pt x="2843561" y="2705255"/>
                </a:cubicBezTo>
                <a:cubicBezTo>
                  <a:pt x="3069768" y="2781515"/>
                  <a:pt x="3238193" y="2906365"/>
                  <a:pt x="3348837" y="3079804"/>
                </a:cubicBezTo>
                <a:cubicBezTo>
                  <a:pt x="3459482" y="3253243"/>
                  <a:pt x="3514804" y="3659775"/>
                  <a:pt x="3514804" y="4299399"/>
                </a:cubicBezTo>
                <a:cubicBezTo>
                  <a:pt x="3514804" y="4774171"/>
                  <a:pt x="3460711" y="5142554"/>
                  <a:pt x="3352526" y="5404547"/>
                </a:cubicBezTo>
                <a:cubicBezTo>
                  <a:pt x="3244340" y="5666540"/>
                  <a:pt x="3057474" y="5865805"/>
                  <a:pt x="2791927" y="6002344"/>
                </a:cubicBezTo>
                <a:cubicBezTo>
                  <a:pt x="2725541" y="6036478"/>
                  <a:pt x="2654467" y="6066346"/>
                  <a:pt x="2578706" y="6091947"/>
                </a:cubicBezTo>
                <a:lnTo>
                  <a:pt x="2387164" y="6142742"/>
                </a:lnTo>
                <a:lnTo>
                  <a:pt x="1118442" y="6142742"/>
                </a:lnTo>
                <a:lnTo>
                  <a:pt x="1004012" y="6114227"/>
                </a:lnTo>
                <a:cubicBezTo>
                  <a:pt x="874523" y="6077057"/>
                  <a:pt x="759297" y="6028737"/>
                  <a:pt x="658334" y="5969265"/>
                </a:cubicBezTo>
                <a:cubicBezTo>
                  <a:pt x="389099" y="5810675"/>
                  <a:pt x="212068" y="5616433"/>
                  <a:pt x="127241" y="5386538"/>
                </a:cubicBezTo>
                <a:cubicBezTo>
                  <a:pt x="42414" y="5156643"/>
                  <a:pt x="0" y="4757709"/>
                  <a:pt x="0" y="4189734"/>
                </a:cubicBezTo>
                <a:lnTo>
                  <a:pt x="0" y="3717652"/>
                </a:lnTo>
                <a:lnTo>
                  <a:pt x="1490011" y="3717652"/>
                </a:lnTo>
                <a:lnTo>
                  <a:pt x="1490011" y="4687634"/>
                </a:lnTo>
                <a:cubicBezTo>
                  <a:pt x="1490011" y="4945805"/>
                  <a:pt x="1505379" y="5109927"/>
                  <a:pt x="1536113" y="5180002"/>
                </a:cubicBezTo>
                <a:cubicBezTo>
                  <a:pt x="1566848" y="5250077"/>
                  <a:pt x="1635079" y="5285114"/>
                  <a:pt x="1740805" y="5285114"/>
                </a:cubicBezTo>
                <a:cubicBezTo>
                  <a:pt x="1856367" y="5285114"/>
                  <a:pt x="1932589" y="5240856"/>
                  <a:pt x="1969470" y="5152341"/>
                </a:cubicBezTo>
                <a:cubicBezTo>
                  <a:pt x="2006352" y="5063825"/>
                  <a:pt x="2024793" y="4832702"/>
                  <a:pt x="2024793" y="4458969"/>
                </a:cubicBezTo>
                <a:lnTo>
                  <a:pt x="2024793" y="4045897"/>
                </a:lnTo>
                <a:cubicBezTo>
                  <a:pt x="2024793" y="3817232"/>
                  <a:pt x="1998976" y="3650036"/>
                  <a:pt x="1947342" y="3544309"/>
                </a:cubicBezTo>
                <a:cubicBezTo>
                  <a:pt x="1895708" y="3438582"/>
                  <a:pt x="1819486" y="3369122"/>
                  <a:pt x="1718677" y="3335928"/>
                </a:cubicBezTo>
                <a:cubicBezTo>
                  <a:pt x="1617867" y="3302735"/>
                  <a:pt x="1422395" y="3283680"/>
                  <a:pt x="1132261" y="3278762"/>
                </a:cubicBezTo>
                <a:lnTo>
                  <a:pt x="1132261" y="2412048"/>
                </a:lnTo>
                <a:cubicBezTo>
                  <a:pt x="1486323" y="2412048"/>
                  <a:pt x="1705153" y="2398524"/>
                  <a:pt x="1788751" y="2371478"/>
                </a:cubicBezTo>
                <a:cubicBezTo>
                  <a:pt x="1872349" y="2344432"/>
                  <a:pt x="1932589" y="2285421"/>
                  <a:pt x="1969470" y="2194447"/>
                </a:cubicBezTo>
                <a:cubicBezTo>
                  <a:pt x="2006352" y="2103473"/>
                  <a:pt x="2024793" y="1960864"/>
                  <a:pt x="2024793" y="1766622"/>
                </a:cubicBezTo>
                <a:lnTo>
                  <a:pt x="2024793" y="1434689"/>
                </a:lnTo>
                <a:cubicBezTo>
                  <a:pt x="2024793" y="1225694"/>
                  <a:pt x="2003279" y="1088003"/>
                  <a:pt x="1960250" y="1021616"/>
                </a:cubicBezTo>
                <a:cubicBezTo>
                  <a:pt x="1917222" y="955230"/>
                  <a:pt x="1850220" y="922036"/>
                  <a:pt x="1759246" y="922036"/>
                </a:cubicBezTo>
                <a:cubicBezTo>
                  <a:pt x="1655978" y="922036"/>
                  <a:pt x="1585289" y="957074"/>
                  <a:pt x="1547178" y="1027148"/>
                </a:cubicBezTo>
                <a:cubicBezTo>
                  <a:pt x="1509067" y="1097223"/>
                  <a:pt x="1490011" y="1246593"/>
                  <a:pt x="1490011" y="1475258"/>
                </a:cubicBezTo>
                <a:lnTo>
                  <a:pt x="1490011" y="1965782"/>
                </a:lnTo>
                <a:lnTo>
                  <a:pt x="0" y="1965782"/>
                </a:lnTo>
                <a:lnTo>
                  <a:pt x="0" y="1456817"/>
                </a:lnTo>
                <a:cubicBezTo>
                  <a:pt x="0" y="886384"/>
                  <a:pt x="130315" y="500973"/>
                  <a:pt x="390944" y="300584"/>
                </a:cubicBezTo>
                <a:cubicBezTo>
                  <a:pt x="651573" y="100194"/>
                  <a:pt x="1065875" y="0"/>
                  <a:pt x="163384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7601" y="2483345"/>
            <a:ext cx="4480166" cy="1209624"/>
            <a:chOff x="170134" y="3311127"/>
            <a:chExt cx="5973555" cy="1612832"/>
          </a:xfrm>
        </p:grpSpPr>
        <p:sp>
          <p:nvSpPr>
            <p:cNvPr id="7" name="Oval 6"/>
            <p:cNvSpPr/>
            <p:nvPr userDrawn="1"/>
          </p:nvSpPr>
          <p:spPr>
            <a:xfrm rot="1313060">
              <a:off x="170134" y="3311127"/>
              <a:ext cx="5204520" cy="280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 userDrawn="1"/>
          </p:nvSpPr>
          <p:spPr>
            <a:xfrm rot="1313060">
              <a:off x="880350" y="4085899"/>
              <a:ext cx="5204520" cy="8380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 userDrawn="1"/>
          </p:nvSpPr>
          <p:spPr>
            <a:xfrm rot="1313060">
              <a:off x="2159752" y="3439816"/>
              <a:ext cx="3983937" cy="28647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313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1F9E98E-2E8F-4B98-A2F9-9384F2141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3728" y="2"/>
            <a:ext cx="7020272" cy="5143499"/>
          </a:xfrm>
          <a:custGeom>
            <a:avLst/>
            <a:gdLst>
              <a:gd name="connsiteX0" fmla="*/ 4562060 w 7020272"/>
              <a:gd name="connsiteY0" fmla="*/ 0 h 5143499"/>
              <a:gd name="connsiteX1" fmla="*/ 7020272 w 7020272"/>
              <a:gd name="connsiteY1" fmla="*/ 0 h 5143499"/>
              <a:gd name="connsiteX2" fmla="*/ 7020272 w 7020272"/>
              <a:gd name="connsiteY2" fmla="*/ 5143499 h 5143499"/>
              <a:gd name="connsiteX3" fmla="*/ 889087 w 7020272"/>
              <a:gd name="connsiteY3" fmla="*/ 5143499 h 5143499"/>
              <a:gd name="connsiteX4" fmla="*/ 3091997 w 7020272"/>
              <a:gd name="connsiteY4" fmla="*/ 2654464 h 5143499"/>
              <a:gd name="connsiteX5" fmla="*/ 3079600 w 7020272"/>
              <a:gd name="connsiteY5" fmla="*/ 2451172 h 5143499"/>
              <a:gd name="connsiteX6" fmla="*/ 2876308 w 7020272"/>
              <a:gd name="connsiteY6" fmla="*/ 2463569 h 5143499"/>
              <a:gd name="connsiteX7" fmla="*/ 533662 w 7020272"/>
              <a:gd name="connsiteY7" fmla="*/ 5110490 h 5143499"/>
              <a:gd name="connsiteX8" fmla="*/ 514531 w 7020272"/>
              <a:gd name="connsiteY8" fmla="*/ 5143499 h 5143499"/>
              <a:gd name="connsiteX9" fmla="*/ 0 w 7020272"/>
              <a:gd name="connsiteY9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20272" h="5143499">
                <a:moveTo>
                  <a:pt x="4562060" y="0"/>
                </a:moveTo>
                <a:lnTo>
                  <a:pt x="7020272" y="0"/>
                </a:lnTo>
                <a:lnTo>
                  <a:pt x="7020272" y="5143499"/>
                </a:lnTo>
                <a:lnTo>
                  <a:pt x="889087" y="5143499"/>
                </a:lnTo>
                <a:lnTo>
                  <a:pt x="3091997" y="2654464"/>
                </a:lnTo>
                <a:cubicBezTo>
                  <a:pt x="3144711" y="2594903"/>
                  <a:pt x="3139161" y="2503886"/>
                  <a:pt x="3079600" y="2451172"/>
                </a:cubicBezTo>
                <a:cubicBezTo>
                  <a:pt x="3020039" y="2398458"/>
                  <a:pt x="2929022" y="2404008"/>
                  <a:pt x="2876308" y="2463569"/>
                </a:cubicBezTo>
                <a:lnTo>
                  <a:pt x="533662" y="5110490"/>
                </a:lnTo>
                <a:lnTo>
                  <a:pt x="514531" y="5143499"/>
                </a:lnTo>
                <a:lnTo>
                  <a:pt x="0" y="514349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47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832140" y="332584"/>
            <a:ext cx="2763344" cy="4478333"/>
          </a:xfrm>
          <a:custGeom>
            <a:avLst/>
            <a:gdLst>
              <a:gd name="connsiteX0" fmla="*/ 1770311 w 3684459"/>
              <a:gd name="connsiteY0" fmla="*/ 1360926 h 5971110"/>
              <a:gd name="connsiteX1" fmla="*/ 1111976 w 3684459"/>
              <a:gd name="connsiteY1" fmla="*/ 3902060 h 5971110"/>
              <a:gd name="connsiteX2" fmla="*/ 1770311 w 3684459"/>
              <a:gd name="connsiteY2" fmla="*/ 3902060 h 5971110"/>
              <a:gd name="connsiteX3" fmla="*/ 1287163 w 3684459"/>
              <a:gd name="connsiteY3" fmla="*/ 0 h 5971110"/>
              <a:gd name="connsiteX4" fmla="*/ 3260322 w 3684459"/>
              <a:gd name="connsiteY4" fmla="*/ 0 h 5971110"/>
              <a:gd name="connsiteX5" fmla="*/ 3260322 w 3684459"/>
              <a:gd name="connsiteY5" fmla="*/ 3902060 h 5971110"/>
              <a:gd name="connsiteX6" fmla="*/ 3684459 w 3684459"/>
              <a:gd name="connsiteY6" fmla="*/ 3902060 h 5971110"/>
              <a:gd name="connsiteX7" fmla="*/ 3684459 w 3684459"/>
              <a:gd name="connsiteY7" fmla="*/ 4919988 h 5971110"/>
              <a:gd name="connsiteX8" fmla="*/ 3260322 w 3684459"/>
              <a:gd name="connsiteY8" fmla="*/ 4919988 h 5971110"/>
              <a:gd name="connsiteX9" fmla="*/ 3260322 w 3684459"/>
              <a:gd name="connsiteY9" fmla="*/ 5971110 h 5971110"/>
              <a:gd name="connsiteX10" fmla="*/ 1770311 w 3684459"/>
              <a:gd name="connsiteY10" fmla="*/ 5971110 h 5971110"/>
              <a:gd name="connsiteX11" fmla="*/ 1770311 w 3684459"/>
              <a:gd name="connsiteY11" fmla="*/ 4919988 h 5971110"/>
              <a:gd name="connsiteX12" fmla="*/ 0 w 3684459"/>
              <a:gd name="connsiteY12" fmla="*/ 4919988 h 5971110"/>
              <a:gd name="connsiteX13" fmla="*/ 0 w 3684459"/>
              <a:gd name="connsiteY13" fmla="*/ 3902060 h 597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84459" h="5971110">
                <a:moveTo>
                  <a:pt x="1770311" y="1360926"/>
                </a:moveTo>
                <a:lnTo>
                  <a:pt x="1111976" y="3902060"/>
                </a:lnTo>
                <a:lnTo>
                  <a:pt x="1770311" y="3902060"/>
                </a:lnTo>
                <a:close/>
                <a:moveTo>
                  <a:pt x="1287163" y="0"/>
                </a:moveTo>
                <a:lnTo>
                  <a:pt x="3260322" y="0"/>
                </a:lnTo>
                <a:lnTo>
                  <a:pt x="3260322" y="3902060"/>
                </a:lnTo>
                <a:lnTo>
                  <a:pt x="3684459" y="3902060"/>
                </a:lnTo>
                <a:lnTo>
                  <a:pt x="3684459" y="4919988"/>
                </a:lnTo>
                <a:lnTo>
                  <a:pt x="3260322" y="4919988"/>
                </a:lnTo>
                <a:lnTo>
                  <a:pt x="3260322" y="5971110"/>
                </a:lnTo>
                <a:lnTo>
                  <a:pt x="1770311" y="5971110"/>
                </a:lnTo>
                <a:lnTo>
                  <a:pt x="1770311" y="4919988"/>
                </a:lnTo>
                <a:lnTo>
                  <a:pt x="0" y="4919988"/>
                </a:lnTo>
                <a:lnTo>
                  <a:pt x="0" y="390206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7601" y="2483345"/>
            <a:ext cx="4480166" cy="1209624"/>
            <a:chOff x="170134" y="3311127"/>
            <a:chExt cx="5973555" cy="1612832"/>
          </a:xfrm>
        </p:grpSpPr>
        <p:sp>
          <p:nvSpPr>
            <p:cNvPr id="7" name="Oval 6"/>
            <p:cNvSpPr/>
            <p:nvPr userDrawn="1"/>
          </p:nvSpPr>
          <p:spPr>
            <a:xfrm rot="1313060">
              <a:off x="170134" y="3311127"/>
              <a:ext cx="5204520" cy="280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 userDrawn="1"/>
          </p:nvSpPr>
          <p:spPr>
            <a:xfrm rot="1313060">
              <a:off x="880350" y="4085899"/>
              <a:ext cx="5204520" cy="8380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 userDrawn="1"/>
          </p:nvSpPr>
          <p:spPr>
            <a:xfrm rot="1313060">
              <a:off x="2159752" y="3439816"/>
              <a:ext cx="3983937" cy="28647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3254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2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 rot="1313060">
            <a:off x="660263" y="3064424"/>
            <a:ext cx="3903390" cy="62854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 userDrawn="1"/>
        </p:nvSpPr>
        <p:spPr>
          <a:xfrm rot="1313060">
            <a:off x="127601" y="2483345"/>
            <a:ext cx="3903390" cy="2103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 userDrawn="1"/>
        </p:nvSpPr>
        <p:spPr>
          <a:xfrm rot="1313060">
            <a:off x="1619814" y="2579862"/>
            <a:ext cx="2987953" cy="21485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99592" y="319446"/>
            <a:ext cx="2639974" cy="4504609"/>
          </a:xfrm>
          <a:custGeom>
            <a:avLst/>
            <a:gdLst>
              <a:gd name="connsiteX0" fmla="*/ 57332 w 2639974"/>
              <a:gd name="connsiteY0" fmla="*/ 0 h 4504609"/>
              <a:gd name="connsiteX1" fmla="*/ 2424299 w 2639974"/>
              <a:gd name="connsiteY1" fmla="*/ 0 h 4504609"/>
              <a:gd name="connsiteX2" fmla="*/ 2424299 w 2639974"/>
              <a:gd name="connsiteY2" fmla="*/ 707088 h 4504609"/>
              <a:gd name="connsiteX3" fmla="*/ 1056536 w 2639974"/>
              <a:gd name="connsiteY3" fmla="*/ 707088 h 4504609"/>
              <a:gd name="connsiteX4" fmla="*/ 1056536 w 2639974"/>
              <a:gd name="connsiteY4" fmla="*/ 1457855 h 4504609"/>
              <a:gd name="connsiteX5" fmla="*/ 1717212 w 2639974"/>
              <a:gd name="connsiteY5" fmla="*/ 1154818 h 4504609"/>
              <a:gd name="connsiteX6" fmla="*/ 2406554 w 2639974"/>
              <a:gd name="connsiteY6" fmla="*/ 1410079 h 4504609"/>
              <a:gd name="connsiteX7" fmla="*/ 2639974 w 2639974"/>
              <a:gd name="connsiteY7" fmla="*/ 2391538 h 4504609"/>
              <a:gd name="connsiteX8" fmla="*/ 2639974 w 2639974"/>
              <a:gd name="connsiteY8" fmla="*/ 3022183 h 4504609"/>
              <a:gd name="connsiteX9" fmla="*/ 2594928 w 2639974"/>
              <a:gd name="connsiteY9" fmla="*/ 3711525 h 4504609"/>
              <a:gd name="connsiteX10" fmla="*/ 2402458 w 2639974"/>
              <a:gd name="connsiteY10" fmla="*/ 4118305 h 4504609"/>
              <a:gd name="connsiteX11" fmla="*/ 1991584 w 2639974"/>
              <a:gd name="connsiteY11" fmla="*/ 4404962 h 4504609"/>
              <a:gd name="connsiteX12" fmla="*/ 1348653 w 2639974"/>
              <a:gd name="connsiteY12" fmla="*/ 4504609 h 4504609"/>
              <a:gd name="connsiteX13" fmla="*/ 597885 w 2639974"/>
              <a:gd name="connsiteY13" fmla="*/ 4355821 h 4504609"/>
              <a:gd name="connsiteX14" fmla="*/ 136504 w 2639974"/>
              <a:gd name="connsiteY14" fmla="*/ 3912185 h 4504609"/>
              <a:gd name="connsiteX15" fmla="*/ 0 w 2639974"/>
              <a:gd name="connsiteY15" fmla="*/ 3000343 h 4504609"/>
              <a:gd name="connsiteX16" fmla="*/ 0 w 2639974"/>
              <a:gd name="connsiteY16" fmla="*/ 2760097 h 4504609"/>
              <a:gd name="connsiteX17" fmla="*/ 1102947 w 2639974"/>
              <a:gd name="connsiteY17" fmla="*/ 2760097 h 4504609"/>
              <a:gd name="connsiteX18" fmla="*/ 1102947 w 2639974"/>
              <a:gd name="connsiteY18" fmla="*/ 3035834 h 4504609"/>
              <a:gd name="connsiteX19" fmla="*/ 1132978 w 2639974"/>
              <a:gd name="connsiteY19" fmla="*/ 3644638 h 4504609"/>
              <a:gd name="connsiteX20" fmla="*/ 1340463 w 2639974"/>
              <a:gd name="connsiteY20" fmla="*/ 3824823 h 4504609"/>
              <a:gd name="connsiteX21" fmla="*/ 1472871 w 2639974"/>
              <a:gd name="connsiteY21" fmla="*/ 3772952 h 4504609"/>
              <a:gd name="connsiteX22" fmla="*/ 1527472 w 2639974"/>
              <a:gd name="connsiteY22" fmla="*/ 3661019 h 4504609"/>
              <a:gd name="connsiteX23" fmla="*/ 1537028 w 2639974"/>
              <a:gd name="connsiteY23" fmla="*/ 3139576 h 4504609"/>
              <a:gd name="connsiteX24" fmla="*/ 1537028 w 2639974"/>
              <a:gd name="connsiteY24" fmla="*/ 2263225 h 4504609"/>
              <a:gd name="connsiteX25" fmla="*/ 1485156 w 2639974"/>
              <a:gd name="connsiteY25" fmla="*/ 1924697 h 4504609"/>
              <a:gd name="connsiteX26" fmla="*/ 1313162 w 2639974"/>
              <a:gd name="connsiteY26" fmla="*/ 1834605 h 4504609"/>
              <a:gd name="connsiteX27" fmla="*/ 1184849 w 2639974"/>
              <a:gd name="connsiteY27" fmla="*/ 1881016 h 4504609"/>
              <a:gd name="connsiteX28" fmla="*/ 1117962 w 2639974"/>
              <a:gd name="connsiteY28" fmla="*/ 1980663 h 4504609"/>
              <a:gd name="connsiteX29" fmla="*/ 1102947 w 2639974"/>
              <a:gd name="connsiteY29" fmla="*/ 2227734 h 4504609"/>
              <a:gd name="connsiteX30" fmla="*/ 10921 w 2639974"/>
              <a:gd name="connsiteY30" fmla="*/ 2227734 h 450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39974" h="4504609">
                <a:moveTo>
                  <a:pt x="57332" y="0"/>
                </a:moveTo>
                <a:lnTo>
                  <a:pt x="2424299" y="0"/>
                </a:lnTo>
                <a:lnTo>
                  <a:pt x="2424299" y="707088"/>
                </a:lnTo>
                <a:lnTo>
                  <a:pt x="1056536" y="707088"/>
                </a:lnTo>
                <a:lnTo>
                  <a:pt x="1056536" y="1457855"/>
                </a:lnTo>
                <a:cubicBezTo>
                  <a:pt x="1227620" y="1255831"/>
                  <a:pt x="1447845" y="1154818"/>
                  <a:pt x="1717212" y="1154818"/>
                </a:cubicBezTo>
                <a:cubicBezTo>
                  <a:pt x="2021159" y="1154818"/>
                  <a:pt x="2250940" y="1239905"/>
                  <a:pt x="2406554" y="1410079"/>
                </a:cubicBezTo>
                <a:cubicBezTo>
                  <a:pt x="2562167" y="1580254"/>
                  <a:pt x="2639974" y="1907407"/>
                  <a:pt x="2639974" y="2391538"/>
                </a:cubicBezTo>
                <a:lnTo>
                  <a:pt x="2639974" y="3022183"/>
                </a:lnTo>
                <a:cubicBezTo>
                  <a:pt x="2639974" y="3335231"/>
                  <a:pt x="2624959" y="3565012"/>
                  <a:pt x="2594928" y="3711525"/>
                </a:cubicBezTo>
                <a:cubicBezTo>
                  <a:pt x="2564897" y="3858039"/>
                  <a:pt x="2500741" y="3993632"/>
                  <a:pt x="2402458" y="4118305"/>
                </a:cubicBezTo>
                <a:cubicBezTo>
                  <a:pt x="2304176" y="4242978"/>
                  <a:pt x="2167218" y="4338530"/>
                  <a:pt x="1991584" y="4404962"/>
                </a:cubicBezTo>
                <a:cubicBezTo>
                  <a:pt x="1815949" y="4471394"/>
                  <a:pt x="1601639" y="4504609"/>
                  <a:pt x="1348653" y="4504609"/>
                </a:cubicBezTo>
                <a:cubicBezTo>
                  <a:pt x="1064726" y="4504609"/>
                  <a:pt x="814470" y="4455013"/>
                  <a:pt x="597885" y="4355821"/>
                </a:cubicBezTo>
                <a:cubicBezTo>
                  <a:pt x="381300" y="4256628"/>
                  <a:pt x="227506" y="4108750"/>
                  <a:pt x="136504" y="3912185"/>
                </a:cubicBezTo>
                <a:cubicBezTo>
                  <a:pt x="45501" y="3715620"/>
                  <a:pt x="0" y="3411673"/>
                  <a:pt x="0" y="3000343"/>
                </a:cubicBezTo>
                <a:lnTo>
                  <a:pt x="0" y="2760097"/>
                </a:lnTo>
                <a:lnTo>
                  <a:pt x="1102947" y="2760097"/>
                </a:lnTo>
                <a:lnTo>
                  <a:pt x="1102947" y="3035834"/>
                </a:lnTo>
                <a:cubicBezTo>
                  <a:pt x="1102947" y="3321581"/>
                  <a:pt x="1112957" y="3524516"/>
                  <a:pt x="1132978" y="3644638"/>
                </a:cubicBezTo>
                <a:cubicBezTo>
                  <a:pt x="1152998" y="3764761"/>
                  <a:pt x="1222160" y="3824823"/>
                  <a:pt x="1340463" y="3824823"/>
                </a:cubicBezTo>
                <a:cubicBezTo>
                  <a:pt x="1395064" y="3824823"/>
                  <a:pt x="1439200" y="3807533"/>
                  <a:pt x="1472871" y="3772952"/>
                </a:cubicBezTo>
                <a:cubicBezTo>
                  <a:pt x="1506542" y="3738370"/>
                  <a:pt x="1524742" y="3701060"/>
                  <a:pt x="1527472" y="3661019"/>
                </a:cubicBezTo>
                <a:cubicBezTo>
                  <a:pt x="1530202" y="3620978"/>
                  <a:pt x="1533388" y="3447164"/>
                  <a:pt x="1537028" y="3139576"/>
                </a:cubicBezTo>
                <a:lnTo>
                  <a:pt x="1537028" y="2263225"/>
                </a:lnTo>
                <a:cubicBezTo>
                  <a:pt x="1537028" y="2097601"/>
                  <a:pt x="1519737" y="1984758"/>
                  <a:pt x="1485156" y="1924697"/>
                </a:cubicBezTo>
                <a:cubicBezTo>
                  <a:pt x="1450575" y="1864635"/>
                  <a:pt x="1393244" y="1834605"/>
                  <a:pt x="1313162" y="1834605"/>
                </a:cubicBezTo>
                <a:cubicBezTo>
                  <a:pt x="1262201" y="1834605"/>
                  <a:pt x="1219430" y="1850075"/>
                  <a:pt x="1184849" y="1881016"/>
                </a:cubicBezTo>
                <a:cubicBezTo>
                  <a:pt x="1150268" y="1911956"/>
                  <a:pt x="1127972" y="1945173"/>
                  <a:pt x="1117962" y="1980663"/>
                </a:cubicBezTo>
                <a:cubicBezTo>
                  <a:pt x="1107952" y="2016154"/>
                  <a:pt x="1102947" y="2098511"/>
                  <a:pt x="1102947" y="2227734"/>
                </a:cubicBezTo>
                <a:lnTo>
                  <a:pt x="10921" y="222773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9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6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 rot="1313060">
            <a:off x="660263" y="3064424"/>
            <a:ext cx="3903390" cy="62854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 userDrawn="1"/>
        </p:nvSpPr>
        <p:spPr>
          <a:xfrm rot="1313060">
            <a:off x="127601" y="2483345"/>
            <a:ext cx="3903390" cy="2103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 userDrawn="1"/>
        </p:nvSpPr>
        <p:spPr>
          <a:xfrm rot="1313060">
            <a:off x="1619814" y="2579862"/>
            <a:ext cx="2987953" cy="21485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827584" y="275765"/>
            <a:ext cx="2648164" cy="4591971"/>
          </a:xfrm>
          <a:custGeom>
            <a:avLst/>
            <a:gdLst>
              <a:gd name="connsiteX0" fmla="*/ 1324082 w 2648164"/>
              <a:gd name="connsiteY0" fmla="*/ 2230464 h 4591971"/>
              <a:gd name="connsiteX1" fmla="*/ 1156183 w 2648164"/>
              <a:gd name="connsiteY1" fmla="*/ 2313731 h 4591971"/>
              <a:gd name="connsiteX2" fmla="*/ 1102946 w 2648164"/>
              <a:gd name="connsiteY2" fmla="*/ 2639974 h 4591971"/>
              <a:gd name="connsiteX3" fmla="*/ 1102946 w 2648164"/>
              <a:gd name="connsiteY3" fmla="*/ 3439883 h 4591971"/>
              <a:gd name="connsiteX4" fmla="*/ 1153453 w 2648164"/>
              <a:gd name="connsiteY4" fmla="*/ 3822093 h 4591971"/>
              <a:gd name="connsiteX5" fmla="*/ 1321352 w 2648164"/>
              <a:gd name="connsiteY5" fmla="*/ 3912185 h 4591971"/>
              <a:gd name="connsiteX6" fmla="*/ 1468775 w 2648164"/>
              <a:gd name="connsiteY6" fmla="*/ 3842568 h 4591971"/>
              <a:gd name="connsiteX7" fmla="*/ 1545217 w 2648164"/>
              <a:gd name="connsiteY7" fmla="*/ 3467184 h 4591971"/>
              <a:gd name="connsiteX8" fmla="*/ 1545217 w 2648164"/>
              <a:gd name="connsiteY8" fmla="*/ 2639974 h 4591971"/>
              <a:gd name="connsiteX9" fmla="*/ 1493346 w 2648164"/>
              <a:gd name="connsiteY9" fmla="*/ 2317826 h 4591971"/>
              <a:gd name="connsiteX10" fmla="*/ 1324082 w 2648164"/>
              <a:gd name="connsiteY10" fmla="*/ 2230464 h 4591971"/>
              <a:gd name="connsiteX11" fmla="*/ 1332272 w 2648164"/>
              <a:gd name="connsiteY11" fmla="*/ 0 h 4591971"/>
              <a:gd name="connsiteX12" fmla="*/ 2093960 w 2648164"/>
              <a:gd name="connsiteY12" fmla="*/ 150154 h 4591971"/>
              <a:gd name="connsiteX13" fmla="*/ 2519851 w 2648164"/>
              <a:gd name="connsiteY13" fmla="*/ 573314 h 4591971"/>
              <a:gd name="connsiteX14" fmla="*/ 2648164 w 2648164"/>
              <a:gd name="connsiteY14" fmla="*/ 1261291 h 4591971"/>
              <a:gd name="connsiteX15" fmla="*/ 1545217 w 2648164"/>
              <a:gd name="connsiteY15" fmla="*/ 1261291 h 4591971"/>
              <a:gd name="connsiteX16" fmla="*/ 1538392 w 2648164"/>
              <a:gd name="connsiteY16" fmla="*/ 872256 h 4591971"/>
              <a:gd name="connsiteX17" fmla="*/ 1472870 w 2648164"/>
              <a:gd name="connsiteY17" fmla="*/ 737118 h 4591971"/>
              <a:gd name="connsiteX18" fmla="*/ 1313162 w 2648164"/>
              <a:gd name="connsiteY18" fmla="*/ 682517 h 4591971"/>
              <a:gd name="connsiteX19" fmla="*/ 1173928 w 2648164"/>
              <a:gd name="connsiteY19" fmla="*/ 734388 h 4591971"/>
              <a:gd name="connsiteX20" fmla="*/ 1111137 w 2648164"/>
              <a:gd name="connsiteY20" fmla="*/ 868161 h 4591971"/>
              <a:gd name="connsiteX21" fmla="*/ 1102946 w 2648164"/>
              <a:gd name="connsiteY21" fmla="*/ 1198499 h 4591971"/>
              <a:gd name="connsiteX22" fmla="*/ 1102946 w 2648164"/>
              <a:gd name="connsiteY22" fmla="*/ 1902856 h 4591971"/>
              <a:gd name="connsiteX23" fmla="*/ 1351382 w 2648164"/>
              <a:gd name="connsiteY23" fmla="*/ 1636675 h 4591971"/>
              <a:gd name="connsiteX24" fmla="*/ 1755432 w 2648164"/>
              <a:gd name="connsiteY24" fmla="*/ 1547948 h 4591971"/>
              <a:gd name="connsiteX25" fmla="*/ 2290525 w 2648164"/>
              <a:gd name="connsiteY25" fmla="*/ 1711752 h 4591971"/>
              <a:gd name="connsiteX26" fmla="*/ 2585372 w 2648164"/>
              <a:gd name="connsiteY26" fmla="*/ 2104881 h 4591971"/>
              <a:gd name="connsiteX27" fmla="*/ 2648164 w 2648164"/>
              <a:gd name="connsiteY27" fmla="*/ 2724606 h 4591971"/>
              <a:gd name="connsiteX28" fmla="*/ 2648164 w 2648164"/>
              <a:gd name="connsiteY28" fmla="*/ 3076784 h 4591971"/>
              <a:gd name="connsiteX29" fmla="*/ 2612673 w 2648164"/>
              <a:gd name="connsiteY29" fmla="*/ 3767491 h 4591971"/>
              <a:gd name="connsiteX30" fmla="*/ 2422933 w 2648164"/>
              <a:gd name="connsiteY30" fmla="*/ 4186556 h 4591971"/>
              <a:gd name="connsiteX31" fmla="*/ 1999773 w 2648164"/>
              <a:gd name="connsiteY31" fmla="*/ 4485499 h 4591971"/>
              <a:gd name="connsiteX32" fmla="*/ 1373223 w 2648164"/>
              <a:gd name="connsiteY32" fmla="*/ 4591971 h 4591971"/>
              <a:gd name="connsiteX33" fmla="*/ 644295 w 2648164"/>
              <a:gd name="connsiteY33" fmla="*/ 4469118 h 4591971"/>
              <a:gd name="connsiteX34" fmla="*/ 206120 w 2648164"/>
              <a:gd name="connsiteY34" fmla="*/ 4115575 h 4591971"/>
              <a:gd name="connsiteX35" fmla="*/ 25935 w 2648164"/>
              <a:gd name="connsiteY35" fmla="*/ 3630988 h 4591971"/>
              <a:gd name="connsiteX36" fmla="*/ 0 w 2648164"/>
              <a:gd name="connsiteY36" fmla="*/ 2645434 h 4591971"/>
              <a:gd name="connsiteX37" fmla="*/ 0 w 2648164"/>
              <a:gd name="connsiteY37" fmla="*/ 2033899 h 4591971"/>
              <a:gd name="connsiteX38" fmla="*/ 23205 w 2648164"/>
              <a:gd name="connsiteY38" fmla="*/ 978729 h 4591971"/>
              <a:gd name="connsiteX39" fmla="*/ 212945 w 2648164"/>
              <a:gd name="connsiteY39" fmla="*/ 475032 h 4591971"/>
              <a:gd name="connsiteX40" fmla="*/ 667501 w 2648164"/>
              <a:gd name="connsiteY40" fmla="*/ 118758 h 4591971"/>
              <a:gd name="connsiteX41" fmla="*/ 1332272 w 2648164"/>
              <a:gd name="connsiteY41" fmla="*/ 0 h 459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648164" h="4591971">
                <a:moveTo>
                  <a:pt x="1324082" y="2230464"/>
                </a:moveTo>
                <a:cubicBezTo>
                  <a:pt x="1247640" y="2230464"/>
                  <a:pt x="1191674" y="2258220"/>
                  <a:pt x="1156183" y="2313731"/>
                </a:cubicBezTo>
                <a:cubicBezTo>
                  <a:pt x="1120692" y="2369242"/>
                  <a:pt x="1102946" y="2477990"/>
                  <a:pt x="1102946" y="2639974"/>
                </a:cubicBezTo>
                <a:lnTo>
                  <a:pt x="1102946" y="3439883"/>
                </a:lnTo>
                <a:cubicBezTo>
                  <a:pt x="1102946" y="3634628"/>
                  <a:pt x="1119782" y="3762031"/>
                  <a:pt x="1153453" y="3822093"/>
                </a:cubicBezTo>
                <a:cubicBezTo>
                  <a:pt x="1187124" y="3882154"/>
                  <a:pt x="1243090" y="3912185"/>
                  <a:pt x="1321352" y="3912185"/>
                </a:cubicBezTo>
                <a:cubicBezTo>
                  <a:pt x="1368673" y="3912185"/>
                  <a:pt x="1417814" y="3888979"/>
                  <a:pt x="1468775" y="3842568"/>
                </a:cubicBezTo>
                <a:cubicBezTo>
                  <a:pt x="1519736" y="3796157"/>
                  <a:pt x="1545217" y="3671029"/>
                  <a:pt x="1545217" y="3467184"/>
                </a:cubicBezTo>
                <a:lnTo>
                  <a:pt x="1545217" y="2639974"/>
                </a:lnTo>
                <a:cubicBezTo>
                  <a:pt x="1545217" y="2483450"/>
                  <a:pt x="1527927" y="2376068"/>
                  <a:pt x="1493346" y="2317826"/>
                </a:cubicBezTo>
                <a:cubicBezTo>
                  <a:pt x="1458765" y="2259585"/>
                  <a:pt x="1402344" y="2230464"/>
                  <a:pt x="1324082" y="2230464"/>
                </a:cubicBezTo>
                <a:close/>
                <a:moveTo>
                  <a:pt x="1332272" y="0"/>
                </a:moveTo>
                <a:cubicBezTo>
                  <a:pt x="1641679" y="0"/>
                  <a:pt x="1895576" y="50052"/>
                  <a:pt x="2093960" y="150154"/>
                </a:cubicBezTo>
                <a:cubicBezTo>
                  <a:pt x="2292345" y="250256"/>
                  <a:pt x="2434309" y="391310"/>
                  <a:pt x="2519851" y="573314"/>
                </a:cubicBezTo>
                <a:cubicBezTo>
                  <a:pt x="2605393" y="755319"/>
                  <a:pt x="2648164" y="984644"/>
                  <a:pt x="2648164" y="1261291"/>
                </a:cubicBezTo>
                <a:lnTo>
                  <a:pt x="1545217" y="1261291"/>
                </a:lnTo>
                <a:cubicBezTo>
                  <a:pt x="1545217" y="1055626"/>
                  <a:pt x="1542942" y="925948"/>
                  <a:pt x="1538392" y="872256"/>
                </a:cubicBezTo>
                <a:cubicBezTo>
                  <a:pt x="1533842" y="818565"/>
                  <a:pt x="1512001" y="773519"/>
                  <a:pt x="1472870" y="737118"/>
                </a:cubicBezTo>
                <a:cubicBezTo>
                  <a:pt x="1433740" y="700717"/>
                  <a:pt x="1380503" y="682517"/>
                  <a:pt x="1313162" y="682517"/>
                </a:cubicBezTo>
                <a:cubicBezTo>
                  <a:pt x="1256740" y="682517"/>
                  <a:pt x="1210329" y="699807"/>
                  <a:pt x="1173928" y="734388"/>
                </a:cubicBezTo>
                <a:cubicBezTo>
                  <a:pt x="1137527" y="768969"/>
                  <a:pt x="1116597" y="813560"/>
                  <a:pt x="1111137" y="868161"/>
                </a:cubicBezTo>
                <a:cubicBezTo>
                  <a:pt x="1105676" y="922763"/>
                  <a:pt x="1102946" y="1032875"/>
                  <a:pt x="1102946" y="1198499"/>
                </a:cubicBezTo>
                <a:lnTo>
                  <a:pt x="1102946" y="1902856"/>
                </a:lnTo>
                <a:cubicBezTo>
                  <a:pt x="1159368" y="1784554"/>
                  <a:pt x="1242180" y="1695826"/>
                  <a:pt x="1351382" y="1636675"/>
                </a:cubicBezTo>
                <a:cubicBezTo>
                  <a:pt x="1460585" y="1577523"/>
                  <a:pt x="1595268" y="1547948"/>
                  <a:pt x="1755432" y="1547948"/>
                </a:cubicBezTo>
                <a:cubicBezTo>
                  <a:pt x="1957457" y="1547948"/>
                  <a:pt x="2135821" y="1602549"/>
                  <a:pt x="2290525" y="1711752"/>
                </a:cubicBezTo>
                <a:cubicBezTo>
                  <a:pt x="2445229" y="1820954"/>
                  <a:pt x="2543512" y="1951998"/>
                  <a:pt x="2585372" y="2104881"/>
                </a:cubicBezTo>
                <a:cubicBezTo>
                  <a:pt x="2627233" y="2257765"/>
                  <a:pt x="2648164" y="2464340"/>
                  <a:pt x="2648164" y="2724606"/>
                </a:cubicBezTo>
                <a:lnTo>
                  <a:pt x="2648164" y="3076784"/>
                </a:lnTo>
                <a:cubicBezTo>
                  <a:pt x="2648164" y="3386192"/>
                  <a:pt x="2636333" y="3616428"/>
                  <a:pt x="2612673" y="3767491"/>
                </a:cubicBezTo>
                <a:cubicBezTo>
                  <a:pt x="2589012" y="3918555"/>
                  <a:pt x="2525766" y="4058243"/>
                  <a:pt x="2422933" y="4186556"/>
                </a:cubicBezTo>
                <a:cubicBezTo>
                  <a:pt x="2320101" y="4314869"/>
                  <a:pt x="2179047" y="4414517"/>
                  <a:pt x="1999773" y="4485499"/>
                </a:cubicBezTo>
                <a:cubicBezTo>
                  <a:pt x="1820499" y="4556480"/>
                  <a:pt x="1611649" y="4591971"/>
                  <a:pt x="1373223" y="4591971"/>
                </a:cubicBezTo>
                <a:cubicBezTo>
                  <a:pt x="1076556" y="4591971"/>
                  <a:pt x="833580" y="4551020"/>
                  <a:pt x="644295" y="4469118"/>
                </a:cubicBezTo>
                <a:cubicBezTo>
                  <a:pt x="455011" y="4387216"/>
                  <a:pt x="308952" y="4269369"/>
                  <a:pt x="206120" y="4115575"/>
                </a:cubicBezTo>
                <a:cubicBezTo>
                  <a:pt x="103287" y="3961781"/>
                  <a:pt x="43226" y="3800252"/>
                  <a:pt x="25935" y="3630988"/>
                </a:cubicBezTo>
                <a:cubicBezTo>
                  <a:pt x="8645" y="3461724"/>
                  <a:pt x="0" y="3133206"/>
                  <a:pt x="0" y="2645434"/>
                </a:cubicBezTo>
                <a:lnTo>
                  <a:pt x="0" y="2033899"/>
                </a:lnTo>
                <a:cubicBezTo>
                  <a:pt x="0" y="1507907"/>
                  <a:pt x="7735" y="1156183"/>
                  <a:pt x="23205" y="978729"/>
                </a:cubicBezTo>
                <a:cubicBezTo>
                  <a:pt x="38676" y="801275"/>
                  <a:pt x="101922" y="633376"/>
                  <a:pt x="212945" y="475032"/>
                </a:cubicBezTo>
                <a:cubicBezTo>
                  <a:pt x="323968" y="316688"/>
                  <a:pt x="475486" y="197930"/>
                  <a:pt x="667501" y="118758"/>
                </a:cubicBezTo>
                <a:cubicBezTo>
                  <a:pt x="859516" y="39586"/>
                  <a:pt x="1081106" y="0"/>
                  <a:pt x="133227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73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 rot="1313060">
            <a:off x="660263" y="3064424"/>
            <a:ext cx="3903390" cy="62854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 userDrawn="1"/>
        </p:nvSpPr>
        <p:spPr>
          <a:xfrm rot="1313060">
            <a:off x="127601" y="2483345"/>
            <a:ext cx="3903390" cy="2103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 userDrawn="1"/>
        </p:nvSpPr>
        <p:spPr>
          <a:xfrm rot="1313060">
            <a:off x="1619814" y="2579862"/>
            <a:ext cx="2987953" cy="21485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805771" y="277618"/>
            <a:ext cx="2187858" cy="4588265"/>
          </a:xfrm>
          <a:custGeom>
            <a:avLst/>
            <a:gdLst>
              <a:gd name="connsiteX0" fmla="*/ 0 w 2187858"/>
              <a:gd name="connsiteY0" fmla="*/ 0 h 4588265"/>
              <a:gd name="connsiteX1" fmla="*/ 2187858 w 2187858"/>
              <a:gd name="connsiteY1" fmla="*/ 0 h 4588265"/>
              <a:gd name="connsiteX2" fmla="*/ 2187858 w 2187858"/>
              <a:gd name="connsiteY2" fmla="*/ 999698 h 4588265"/>
              <a:gd name="connsiteX3" fmla="*/ 1456683 w 2187858"/>
              <a:gd name="connsiteY3" fmla="*/ 4588265 h 4588265"/>
              <a:gd name="connsiteX4" fmla="*/ 317409 w 2187858"/>
              <a:gd name="connsiteY4" fmla="*/ 4588265 h 4588265"/>
              <a:gd name="connsiteX5" fmla="*/ 1132188 w 2187858"/>
              <a:gd name="connsiteY5" fmla="*/ 824698 h 4588265"/>
              <a:gd name="connsiteX6" fmla="*/ 0 w 2187858"/>
              <a:gd name="connsiteY6" fmla="*/ 824698 h 458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7858" h="4588265">
                <a:moveTo>
                  <a:pt x="0" y="0"/>
                </a:moveTo>
                <a:lnTo>
                  <a:pt x="2187858" y="0"/>
                </a:lnTo>
                <a:lnTo>
                  <a:pt x="2187858" y="999698"/>
                </a:lnTo>
                <a:lnTo>
                  <a:pt x="1456683" y="4588265"/>
                </a:lnTo>
                <a:lnTo>
                  <a:pt x="317409" y="4588265"/>
                </a:lnTo>
                <a:lnTo>
                  <a:pt x="1132188" y="824698"/>
                </a:lnTo>
                <a:lnTo>
                  <a:pt x="0" y="82469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386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 rot="1313060">
            <a:off x="660263" y="3064424"/>
            <a:ext cx="3903390" cy="62854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 userDrawn="1"/>
        </p:nvSpPr>
        <p:spPr>
          <a:xfrm rot="1313060">
            <a:off x="127601" y="2483345"/>
            <a:ext cx="3903390" cy="2103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 userDrawn="1"/>
        </p:nvSpPr>
        <p:spPr>
          <a:xfrm rot="1313060">
            <a:off x="1619814" y="2579862"/>
            <a:ext cx="2987953" cy="21485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765353" y="275765"/>
            <a:ext cx="2710395" cy="4591971"/>
          </a:xfrm>
          <a:custGeom>
            <a:avLst/>
            <a:gdLst>
              <a:gd name="connsiteX0" fmla="*/ 1349563 w 2710395"/>
              <a:gd name="connsiteY0" fmla="*/ 2466717 h 4591971"/>
              <a:gd name="connsiteX1" fmla="*/ 1187559 w 2710395"/>
              <a:gd name="connsiteY1" fmla="*/ 2547302 h 4591971"/>
              <a:gd name="connsiteX2" fmla="*/ 1138253 w 2710395"/>
              <a:gd name="connsiteY2" fmla="*/ 2887397 h 4591971"/>
              <a:gd name="connsiteX3" fmla="*/ 1138253 w 2710395"/>
              <a:gd name="connsiteY3" fmla="*/ 3461052 h 4591971"/>
              <a:gd name="connsiteX4" fmla="*/ 1193194 w 2710395"/>
              <a:gd name="connsiteY4" fmla="*/ 3829830 h 4591971"/>
              <a:gd name="connsiteX5" fmla="*/ 1366467 w 2710395"/>
              <a:gd name="connsiteY5" fmla="*/ 3911781 h 4591971"/>
              <a:gd name="connsiteX6" fmla="*/ 1529880 w 2710395"/>
              <a:gd name="connsiteY6" fmla="*/ 3828464 h 4591971"/>
              <a:gd name="connsiteX7" fmla="*/ 1572142 w 2710395"/>
              <a:gd name="connsiteY7" fmla="*/ 3452857 h 4591971"/>
              <a:gd name="connsiteX8" fmla="*/ 1572142 w 2710395"/>
              <a:gd name="connsiteY8" fmla="*/ 2887397 h 4591971"/>
              <a:gd name="connsiteX9" fmla="*/ 1518610 w 2710395"/>
              <a:gd name="connsiteY9" fmla="*/ 2550033 h 4591971"/>
              <a:gd name="connsiteX10" fmla="*/ 1349563 w 2710395"/>
              <a:gd name="connsiteY10" fmla="*/ 2466717 h 4591971"/>
              <a:gd name="connsiteX11" fmla="*/ 1352380 w 2710395"/>
              <a:gd name="connsiteY11" fmla="*/ 680191 h 4591971"/>
              <a:gd name="connsiteX12" fmla="*/ 1200238 w 2710395"/>
              <a:gd name="connsiteY12" fmla="*/ 758045 h 4591971"/>
              <a:gd name="connsiteX13" fmla="*/ 1160794 w 2710395"/>
              <a:gd name="connsiteY13" fmla="*/ 1048970 h 4591971"/>
              <a:gd name="connsiteX14" fmla="*/ 1160794 w 2710395"/>
              <a:gd name="connsiteY14" fmla="*/ 1384967 h 4591971"/>
              <a:gd name="connsiteX15" fmla="*/ 1205873 w 2710395"/>
              <a:gd name="connsiteY15" fmla="*/ 1660869 h 4591971"/>
              <a:gd name="connsiteX16" fmla="*/ 1358015 w 2710395"/>
              <a:gd name="connsiteY16" fmla="*/ 1737355 h 4591971"/>
              <a:gd name="connsiteX17" fmla="*/ 1510158 w 2710395"/>
              <a:gd name="connsiteY17" fmla="*/ 1662233 h 4591971"/>
              <a:gd name="connsiteX18" fmla="*/ 1549603 w 2710395"/>
              <a:gd name="connsiteY18" fmla="*/ 1352187 h 4591971"/>
              <a:gd name="connsiteX19" fmla="*/ 1549603 w 2710395"/>
              <a:gd name="connsiteY19" fmla="*/ 1048970 h 4591971"/>
              <a:gd name="connsiteX20" fmla="*/ 1508750 w 2710395"/>
              <a:gd name="connsiteY20" fmla="*/ 752582 h 4591971"/>
              <a:gd name="connsiteX21" fmla="*/ 1352380 w 2710395"/>
              <a:gd name="connsiteY21" fmla="*/ 680191 h 4591971"/>
              <a:gd name="connsiteX22" fmla="*/ 1343928 w 2710395"/>
              <a:gd name="connsiteY22" fmla="*/ 0 h 4591971"/>
              <a:gd name="connsiteX23" fmla="*/ 2383570 w 2710395"/>
              <a:gd name="connsiteY23" fmla="*/ 303004 h 4591971"/>
              <a:gd name="connsiteX24" fmla="*/ 2670951 w 2710395"/>
              <a:gd name="connsiteY24" fmla="*/ 1168353 h 4591971"/>
              <a:gd name="connsiteX25" fmla="*/ 2576566 w 2710395"/>
              <a:gd name="connsiteY25" fmla="*/ 1684301 h 4591971"/>
              <a:gd name="connsiteX26" fmla="*/ 2189166 w 2710395"/>
              <a:gd name="connsiteY26" fmla="*/ 1998231 h 4591971"/>
              <a:gd name="connsiteX27" fmla="*/ 2575157 w 2710395"/>
              <a:gd name="connsiteY27" fmla="*/ 2292038 h 4591971"/>
              <a:gd name="connsiteX28" fmla="*/ 2710395 w 2710395"/>
              <a:gd name="connsiteY28" fmla="*/ 3222669 h 4591971"/>
              <a:gd name="connsiteX29" fmla="*/ 2603331 w 2710395"/>
              <a:gd name="connsiteY29" fmla="*/ 4012555 h 4591971"/>
              <a:gd name="connsiteX30" fmla="*/ 2186347 w 2710395"/>
              <a:gd name="connsiteY30" fmla="*/ 4429351 h 4591971"/>
              <a:gd name="connsiteX31" fmla="*/ 1355198 w 2710395"/>
              <a:gd name="connsiteY31" fmla="*/ 4591971 h 4591971"/>
              <a:gd name="connsiteX32" fmla="*/ 552222 w 2710395"/>
              <a:gd name="connsiteY32" fmla="*/ 4436180 h 4591971"/>
              <a:gd name="connsiteX33" fmla="*/ 128194 w 2710395"/>
              <a:gd name="connsiteY33" fmla="*/ 4023481 h 4591971"/>
              <a:gd name="connsiteX34" fmla="*/ 0 w 2710395"/>
              <a:gd name="connsiteY34" fmla="*/ 3167993 h 4591971"/>
              <a:gd name="connsiteX35" fmla="*/ 63393 w 2710395"/>
              <a:gd name="connsiteY35" fmla="*/ 2471048 h 4591971"/>
              <a:gd name="connsiteX36" fmla="*/ 462063 w 2710395"/>
              <a:gd name="connsiteY36" fmla="*/ 1998231 h 4591971"/>
              <a:gd name="connsiteX37" fmla="*/ 145100 w 2710395"/>
              <a:gd name="connsiteY37" fmla="*/ 1685666 h 4591971"/>
              <a:gd name="connsiteX38" fmla="*/ 39445 w 2710395"/>
              <a:gd name="connsiteY38" fmla="*/ 1141078 h 4591971"/>
              <a:gd name="connsiteX39" fmla="*/ 366270 w 2710395"/>
              <a:gd name="connsiteY39" fmla="*/ 285270 h 4591971"/>
              <a:gd name="connsiteX40" fmla="*/ 1343928 w 2710395"/>
              <a:gd name="connsiteY40" fmla="*/ 0 h 459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710395" h="4591971">
                <a:moveTo>
                  <a:pt x="1349563" y="2466717"/>
                </a:moveTo>
                <a:cubicBezTo>
                  <a:pt x="1274430" y="2466717"/>
                  <a:pt x="1220429" y="2493579"/>
                  <a:pt x="1187559" y="2547302"/>
                </a:cubicBezTo>
                <a:cubicBezTo>
                  <a:pt x="1154689" y="2601024"/>
                  <a:pt x="1138253" y="2714390"/>
                  <a:pt x="1138253" y="2887397"/>
                </a:cubicBezTo>
                <a:lnTo>
                  <a:pt x="1138253" y="3461052"/>
                </a:lnTo>
                <a:cubicBezTo>
                  <a:pt x="1138253" y="3652270"/>
                  <a:pt x="1156567" y="3775196"/>
                  <a:pt x="1193194" y="3829830"/>
                </a:cubicBezTo>
                <a:cubicBezTo>
                  <a:pt x="1229821" y="3884464"/>
                  <a:pt x="1287579" y="3911781"/>
                  <a:pt x="1366467" y="3911781"/>
                </a:cubicBezTo>
                <a:cubicBezTo>
                  <a:pt x="1447234" y="3911781"/>
                  <a:pt x="1501705" y="3884008"/>
                  <a:pt x="1529880" y="3828464"/>
                </a:cubicBezTo>
                <a:cubicBezTo>
                  <a:pt x="1558055" y="3772920"/>
                  <a:pt x="1572142" y="3647717"/>
                  <a:pt x="1572142" y="3452857"/>
                </a:cubicBezTo>
                <a:lnTo>
                  <a:pt x="1572142" y="2887397"/>
                </a:lnTo>
                <a:cubicBezTo>
                  <a:pt x="1572142" y="2718032"/>
                  <a:pt x="1554298" y="2605577"/>
                  <a:pt x="1518610" y="2550033"/>
                </a:cubicBezTo>
                <a:cubicBezTo>
                  <a:pt x="1482922" y="2494489"/>
                  <a:pt x="1426574" y="2466717"/>
                  <a:pt x="1349563" y="2466717"/>
                </a:cubicBezTo>
                <a:close/>
                <a:moveTo>
                  <a:pt x="1352380" y="680191"/>
                </a:moveTo>
                <a:cubicBezTo>
                  <a:pt x="1277248" y="680191"/>
                  <a:pt x="1226534" y="706142"/>
                  <a:pt x="1200238" y="758045"/>
                </a:cubicBezTo>
                <a:cubicBezTo>
                  <a:pt x="1173941" y="809947"/>
                  <a:pt x="1160794" y="906921"/>
                  <a:pt x="1160794" y="1048970"/>
                </a:cubicBezTo>
                <a:lnTo>
                  <a:pt x="1160794" y="1384967"/>
                </a:lnTo>
                <a:cubicBezTo>
                  <a:pt x="1160794" y="1517909"/>
                  <a:pt x="1175820" y="1609876"/>
                  <a:pt x="1205873" y="1660869"/>
                </a:cubicBezTo>
                <a:cubicBezTo>
                  <a:pt x="1235925" y="1711860"/>
                  <a:pt x="1286640" y="1737355"/>
                  <a:pt x="1358015" y="1737355"/>
                </a:cubicBezTo>
                <a:cubicBezTo>
                  <a:pt x="1433148" y="1737355"/>
                  <a:pt x="1483862" y="1712315"/>
                  <a:pt x="1510158" y="1662233"/>
                </a:cubicBezTo>
                <a:cubicBezTo>
                  <a:pt x="1536454" y="1612153"/>
                  <a:pt x="1549603" y="1508804"/>
                  <a:pt x="1549603" y="1352187"/>
                </a:cubicBezTo>
                <a:lnTo>
                  <a:pt x="1549603" y="1048970"/>
                </a:lnTo>
                <a:cubicBezTo>
                  <a:pt x="1549603" y="899637"/>
                  <a:pt x="1535984" y="800841"/>
                  <a:pt x="1508750" y="752582"/>
                </a:cubicBezTo>
                <a:cubicBezTo>
                  <a:pt x="1481514" y="704322"/>
                  <a:pt x="1429391" y="680191"/>
                  <a:pt x="1352380" y="680191"/>
                </a:cubicBezTo>
                <a:close/>
                <a:moveTo>
                  <a:pt x="1343928" y="0"/>
                </a:moveTo>
                <a:cubicBezTo>
                  <a:pt x="1845436" y="0"/>
                  <a:pt x="2191983" y="101002"/>
                  <a:pt x="2383570" y="303004"/>
                </a:cubicBezTo>
                <a:cubicBezTo>
                  <a:pt x="2575157" y="505007"/>
                  <a:pt x="2670951" y="793457"/>
                  <a:pt x="2670951" y="1168353"/>
                </a:cubicBezTo>
                <a:cubicBezTo>
                  <a:pt x="2670951" y="1406778"/>
                  <a:pt x="2639489" y="1578761"/>
                  <a:pt x="2576566" y="1684301"/>
                </a:cubicBezTo>
                <a:cubicBezTo>
                  <a:pt x="2513643" y="1789841"/>
                  <a:pt x="2384509" y="1894484"/>
                  <a:pt x="2189166" y="1998231"/>
                </a:cubicBezTo>
                <a:cubicBezTo>
                  <a:pt x="2356334" y="2063821"/>
                  <a:pt x="2484999" y="2161756"/>
                  <a:pt x="2575157" y="2292038"/>
                </a:cubicBezTo>
                <a:cubicBezTo>
                  <a:pt x="2665316" y="2422319"/>
                  <a:pt x="2710395" y="2732530"/>
                  <a:pt x="2710395" y="3222669"/>
                </a:cubicBezTo>
                <a:cubicBezTo>
                  <a:pt x="2710395" y="3579809"/>
                  <a:pt x="2674707" y="3843104"/>
                  <a:pt x="2603331" y="4012555"/>
                </a:cubicBezTo>
                <a:cubicBezTo>
                  <a:pt x="2531956" y="4182004"/>
                  <a:pt x="2392961" y="4320937"/>
                  <a:pt x="2186347" y="4429351"/>
                </a:cubicBezTo>
                <a:cubicBezTo>
                  <a:pt x="1979735" y="4537765"/>
                  <a:pt x="1702684" y="4591971"/>
                  <a:pt x="1355198" y="4591971"/>
                </a:cubicBezTo>
                <a:cubicBezTo>
                  <a:pt x="1017103" y="4591971"/>
                  <a:pt x="749444" y="4540040"/>
                  <a:pt x="552222" y="4436180"/>
                </a:cubicBezTo>
                <a:cubicBezTo>
                  <a:pt x="355001" y="4332319"/>
                  <a:pt x="213657" y="4194752"/>
                  <a:pt x="128194" y="4023481"/>
                </a:cubicBezTo>
                <a:cubicBezTo>
                  <a:pt x="42732" y="3852209"/>
                  <a:pt x="0" y="3567047"/>
                  <a:pt x="0" y="3167993"/>
                </a:cubicBezTo>
                <a:cubicBezTo>
                  <a:pt x="0" y="2900144"/>
                  <a:pt x="21132" y="2667830"/>
                  <a:pt x="63393" y="2471048"/>
                </a:cubicBezTo>
                <a:cubicBezTo>
                  <a:pt x="105655" y="2274268"/>
                  <a:pt x="238545" y="2116662"/>
                  <a:pt x="462063" y="1998231"/>
                </a:cubicBezTo>
                <a:cubicBezTo>
                  <a:pt x="321191" y="1932728"/>
                  <a:pt x="215536" y="1828539"/>
                  <a:pt x="145100" y="1685666"/>
                </a:cubicBezTo>
                <a:cubicBezTo>
                  <a:pt x="74663" y="1542793"/>
                  <a:pt x="39445" y="1361263"/>
                  <a:pt x="39445" y="1141078"/>
                </a:cubicBezTo>
                <a:cubicBezTo>
                  <a:pt x="39445" y="760719"/>
                  <a:pt x="148387" y="475450"/>
                  <a:pt x="366270" y="285270"/>
                </a:cubicBezTo>
                <a:cubicBezTo>
                  <a:pt x="584153" y="95091"/>
                  <a:pt x="910040" y="0"/>
                  <a:pt x="134392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682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 rot="1313060">
            <a:off x="660263" y="3064424"/>
            <a:ext cx="3903390" cy="62854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 userDrawn="1"/>
        </p:nvSpPr>
        <p:spPr>
          <a:xfrm rot="1313060">
            <a:off x="127601" y="2483345"/>
            <a:ext cx="3903390" cy="2103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 userDrawn="1"/>
        </p:nvSpPr>
        <p:spPr>
          <a:xfrm rot="1313060">
            <a:off x="1619814" y="2579862"/>
            <a:ext cx="2987953" cy="21485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00358" y="275765"/>
            <a:ext cx="2675390" cy="4591971"/>
          </a:xfrm>
          <a:custGeom>
            <a:avLst/>
            <a:gdLst>
              <a:gd name="connsiteX0" fmla="*/ 1340453 w 2675390"/>
              <a:gd name="connsiteY0" fmla="*/ 679787 h 4591971"/>
              <a:gd name="connsiteX1" fmla="*/ 1191513 w 2675390"/>
              <a:gd name="connsiteY1" fmla="*/ 749404 h 4591971"/>
              <a:gd name="connsiteX2" fmla="*/ 1114286 w 2675390"/>
              <a:gd name="connsiteY2" fmla="*/ 1124788 h 4591971"/>
              <a:gd name="connsiteX3" fmla="*/ 1114286 w 2675390"/>
              <a:gd name="connsiteY3" fmla="*/ 1951997 h 4591971"/>
              <a:gd name="connsiteX4" fmla="*/ 1187376 w 2675390"/>
              <a:gd name="connsiteY4" fmla="*/ 2295986 h 4591971"/>
              <a:gd name="connsiteX5" fmla="*/ 1337695 w 2675390"/>
              <a:gd name="connsiteY5" fmla="*/ 2361507 h 4591971"/>
              <a:gd name="connsiteX6" fmla="*/ 1507320 w 2675390"/>
              <a:gd name="connsiteY6" fmla="*/ 2278240 h 4591971"/>
              <a:gd name="connsiteX7" fmla="*/ 1561104 w 2675390"/>
              <a:gd name="connsiteY7" fmla="*/ 1951997 h 4591971"/>
              <a:gd name="connsiteX8" fmla="*/ 1561104 w 2675390"/>
              <a:gd name="connsiteY8" fmla="*/ 1152088 h 4591971"/>
              <a:gd name="connsiteX9" fmla="*/ 1510078 w 2675390"/>
              <a:gd name="connsiteY9" fmla="*/ 769879 h 4591971"/>
              <a:gd name="connsiteX10" fmla="*/ 1340453 w 2675390"/>
              <a:gd name="connsiteY10" fmla="*/ 679787 h 4591971"/>
              <a:gd name="connsiteX11" fmla="*/ 1290807 w 2675390"/>
              <a:gd name="connsiteY11" fmla="*/ 0 h 4591971"/>
              <a:gd name="connsiteX12" fmla="*/ 2024470 w 2675390"/>
              <a:gd name="connsiteY12" fmla="*/ 122853 h 4591971"/>
              <a:gd name="connsiteX13" fmla="*/ 2468530 w 2675390"/>
              <a:gd name="connsiteY13" fmla="*/ 476397 h 4591971"/>
              <a:gd name="connsiteX14" fmla="*/ 2650567 w 2675390"/>
              <a:gd name="connsiteY14" fmla="*/ 960984 h 4591971"/>
              <a:gd name="connsiteX15" fmla="*/ 2675390 w 2675390"/>
              <a:gd name="connsiteY15" fmla="*/ 1943807 h 4591971"/>
              <a:gd name="connsiteX16" fmla="*/ 2675390 w 2675390"/>
              <a:gd name="connsiteY16" fmla="*/ 2558072 h 4591971"/>
              <a:gd name="connsiteX17" fmla="*/ 2653325 w 2675390"/>
              <a:gd name="connsiteY17" fmla="*/ 3613243 h 4591971"/>
              <a:gd name="connsiteX18" fmla="*/ 2461635 w 2675390"/>
              <a:gd name="connsiteY18" fmla="*/ 4116940 h 4591971"/>
              <a:gd name="connsiteX19" fmla="*/ 2002406 w 2675390"/>
              <a:gd name="connsiteY19" fmla="*/ 4473213 h 4591971"/>
              <a:gd name="connsiteX20" fmla="*/ 1332179 w 2675390"/>
              <a:gd name="connsiteY20" fmla="*/ 4591971 h 4591971"/>
              <a:gd name="connsiteX21" fmla="*/ 561280 w 2675390"/>
              <a:gd name="connsiteY21" fmla="*/ 4441818 h 4591971"/>
              <a:gd name="connsiteX22" fmla="*/ 131011 w 2675390"/>
              <a:gd name="connsiteY22" fmla="*/ 4018657 h 4591971"/>
              <a:gd name="connsiteX23" fmla="*/ 0 w 2675390"/>
              <a:gd name="connsiteY23" fmla="*/ 3330681 h 4591971"/>
              <a:gd name="connsiteX24" fmla="*/ 1114286 w 2675390"/>
              <a:gd name="connsiteY24" fmla="*/ 3330681 h 4591971"/>
              <a:gd name="connsiteX25" fmla="*/ 1122561 w 2675390"/>
              <a:gd name="connsiteY25" fmla="*/ 3719715 h 4591971"/>
              <a:gd name="connsiteX26" fmla="*/ 1190134 w 2675390"/>
              <a:gd name="connsiteY26" fmla="*/ 3854853 h 4591971"/>
              <a:gd name="connsiteX27" fmla="*/ 1351486 w 2675390"/>
              <a:gd name="connsiteY27" fmla="*/ 3909455 h 4591971"/>
              <a:gd name="connsiteX28" fmla="*/ 1492151 w 2675390"/>
              <a:gd name="connsiteY28" fmla="*/ 3857584 h 4591971"/>
              <a:gd name="connsiteX29" fmla="*/ 1554209 w 2675390"/>
              <a:gd name="connsiteY29" fmla="*/ 3723810 h 4591971"/>
              <a:gd name="connsiteX30" fmla="*/ 1561104 w 2675390"/>
              <a:gd name="connsiteY30" fmla="*/ 3393472 h 4591971"/>
              <a:gd name="connsiteX31" fmla="*/ 1561104 w 2675390"/>
              <a:gd name="connsiteY31" fmla="*/ 2689115 h 4591971"/>
              <a:gd name="connsiteX32" fmla="*/ 1312872 w 2675390"/>
              <a:gd name="connsiteY32" fmla="*/ 2955297 h 4591971"/>
              <a:gd name="connsiteX33" fmla="*/ 901909 w 2675390"/>
              <a:gd name="connsiteY33" fmla="*/ 3044024 h 4591971"/>
              <a:gd name="connsiteX34" fmla="*/ 361315 w 2675390"/>
              <a:gd name="connsiteY34" fmla="*/ 2880220 h 4591971"/>
              <a:gd name="connsiteX35" fmla="*/ 63437 w 2675390"/>
              <a:gd name="connsiteY35" fmla="*/ 2487090 h 4591971"/>
              <a:gd name="connsiteX36" fmla="*/ 0 w 2675390"/>
              <a:gd name="connsiteY36" fmla="*/ 1867365 h 4591971"/>
              <a:gd name="connsiteX37" fmla="*/ 0 w 2675390"/>
              <a:gd name="connsiteY37" fmla="*/ 1515187 h 4591971"/>
              <a:gd name="connsiteX38" fmla="*/ 37235 w 2675390"/>
              <a:gd name="connsiteY38" fmla="*/ 824480 h 4591971"/>
              <a:gd name="connsiteX39" fmla="*/ 228925 w 2675390"/>
              <a:gd name="connsiteY39" fmla="*/ 405415 h 4591971"/>
              <a:gd name="connsiteX40" fmla="*/ 656436 w 2675390"/>
              <a:gd name="connsiteY40" fmla="*/ 106473 h 4591971"/>
              <a:gd name="connsiteX41" fmla="*/ 1290807 w 2675390"/>
              <a:gd name="connsiteY41" fmla="*/ 0 h 459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675390" h="4591971">
                <a:moveTo>
                  <a:pt x="1340453" y="679787"/>
                </a:moveTo>
                <a:cubicBezTo>
                  <a:pt x="1292646" y="679787"/>
                  <a:pt x="1242999" y="702992"/>
                  <a:pt x="1191513" y="749404"/>
                </a:cubicBezTo>
                <a:cubicBezTo>
                  <a:pt x="1140029" y="795815"/>
                  <a:pt x="1114286" y="920943"/>
                  <a:pt x="1114286" y="1124788"/>
                </a:cubicBezTo>
                <a:lnTo>
                  <a:pt x="1114286" y="1951997"/>
                </a:lnTo>
                <a:cubicBezTo>
                  <a:pt x="1114286" y="2137642"/>
                  <a:pt x="1138649" y="2252305"/>
                  <a:pt x="1187376" y="2295986"/>
                </a:cubicBezTo>
                <a:cubicBezTo>
                  <a:pt x="1236103" y="2339667"/>
                  <a:pt x="1286209" y="2361507"/>
                  <a:pt x="1337695" y="2361507"/>
                </a:cubicBezTo>
                <a:cubicBezTo>
                  <a:pt x="1414923" y="2361507"/>
                  <a:pt x="1471464" y="2333752"/>
                  <a:pt x="1507320" y="2278240"/>
                </a:cubicBezTo>
                <a:cubicBezTo>
                  <a:pt x="1543176" y="2222729"/>
                  <a:pt x="1561104" y="2113981"/>
                  <a:pt x="1561104" y="1951997"/>
                </a:cubicBezTo>
                <a:lnTo>
                  <a:pt x="1561104" y="1152088"/>
                </a:lnTo>
                <a:cubicBezTo>
                  <a:pt x="1561104" y="957343"/>
                  <a:pt x="1544096" y="829940"/>
                  <a:pt x="1510078" y="769879"/>
                </a:cubicBezTo>
                <a:cubicBezTo>
                  <a:pt x="1476061" y="709817"/>
                  <a:pt x="1419520" y="679787"/>
                  <a:pt x="1340453" y="679787"/>
                </a:cubicBezTo>
                <a:close/>
                <a:moveTo>
                  <a:pt x="1290807" y="0"/>
                </a:moveTo>
                <a:cubicBezTo>
                  <a:pt x="1588685" y="0"/>
                  <a:pt x="1833240" y="40951"/>
                  <a:pt x="2024470" y="122853"/>
                </a:cubicBezTo>
                <a:cubicBezTo>
                  <a:pt x="2215700" y="204755"/>
                  <a:pt x="2363720" y="322603"/>
                  <a:pt x="2468530" y="476397"/>
                </a:cubicBezTo>
                <a:cubicBezTo>
                  <a:pt x="2573339" y="630191"/>
                  <a:pt x="2634018" y="791719"/>
                  <a:pt x="2650567" y="960984"/>
                </a:cubicBezTo>
                <a:cubicBezTo>
                  <a:pt x="2667116" y="1130248"/>
                  <a:pt x="2675390" y="1457855"/>
                  <a:pt x="2675390" y="1943807"/>
                </a:cubicBezTo>
                <a:lnTo>
                  <a:pt x="2675390" y="2558072"/>
                </a:lnTo>
                <a:cubicBezTo>
                  <a:pt x="2675390" y="3084065"/>
                  <a:pt x="2668035" y="3435788"/>
                  <a:pt x="2653325" y="3613243"/>
                </a:cubicBezTo>
                <a:cubicBezTo>
                  <a:pt x="2638615" y="3790697"/>
                  <a:pt x="2574718" y="3958596"/>
                  <a:pt x="2461635" y="4116940"/>
                </a:cubicBezTo>
                <a:cubicBezTo>
                  <a:pt x="2348551" y="4275284"/>
                  <a:pt x="2195474" y="4394041"/>
                  <a:pt x="2002406" y="4473213"/>
                </a:cubicBezTo>
                <a:cubicBezTo>
                  <a:pt x="1809336" y="4552385"/>
                  <a:pt x="1585927" y="4591971"/>
                  <a:pt x="1332179" y="4591971"/>
                </a:cubicBezTo>
                <a:cubicBezTo>
                  <a:pt x="1017751" y="4591971"/>
                  <a:pt x="760785" y="4541920"/>
                  <a:pt x="561280" y="4441818"/>
                </a:cubicBezTo>
                <a:cubicBezTo>
                  <a:pt x="361775" y="4341716"/>
                  <a:pt x="218352" y="4200662"/>
                  <a:pt x="131011" y="4018657"/>
                </a:cubicBezTo>
                <a:cubicBezTo>
                  <a:pt x="43671" y="3836653"/>
                  <a:pt x="0" y="3607328"/>
                  <a:pt x="0" y="3330681"/>
                </a:cubicBezTo>
                <a:lnTo>
                  <a:pt x="1114286" y="3330681"/>
                </a:lnTo>
                <a:cubicBezTo>
                  <a:pt x="1114286" y="3536346"/>
                  <a:pt x="1117044" y="3666024"/>
                  <a:pt x="1122561" y="3719715"/>
                </a:cubicBezTo>
                <a:cubicBezTo>
                  <a:pt x="1128077" y="3773407"/>
                  <a:pt x="1150601" y="3818453"/>
                  <a:pt x="1190134" y="3854853"/>
                </a:cubicBezTo>
                <a:cubicBezTo>
                  <a:pt x="1229668" y="3891254"/>
                  <a:pt x="1283451" y="3909455"/>
                  <a:pt x="1351486" y="3909455"/>
                </a:cubicBezTo>
                <a:cubicBezTo>
                  <a:pt x="1408488" y="3909455"/>
                  <a:pt x="1455376" y="3892165"/>
                  <a:pt x="1492151" y="3857584"/>
                </a:cubicBezTo>
                <a:cubicBezTo>
                  <a:pt x="1528925" y="3823002"/>
                  <a:pt x="1549612" y="3778412"/>
                  <a:pt x="1554209" y="3723810"/>
                </a:cubicBezTo>
                <a:cubicBezTo>
                  <a:pt x="1558805" y="3669209"/>
                  <a:pt x="1561104" y="3559096"/>
                  <a:pt x="1561104" y="3393472"/>
                </a:cubicBezTo>
                <a:lnTo>
                  <a:pt x="1561104" y="2689115"/>
                </a:lnTo>
                <a:cubicBezTo>
                  <a:pt x="1505941" y="2807418"/>
                  <a:pt x="1423197" y="2896145"/>
                  <a:pt x="1312872" y="2955297"/>
                </a:cubicBezTo>
                <a:cubicBezTo>
                  <a:pt x="1202546" y="3014448"/>
                  <a:pt x="1065559" y="3044024"/>
                  <a:pt x="901909" y="3044024"/>
                </a:cubicBezTo>
                <a:cubicBezTo>
                  <a:pt x="697807" y="3044024"/>
                  <a:pt x="517610" y="2989422"/>
                  <a:pt x="361315" y="2880220"/>
                </a:cubicBezTo>
                <a:cubicBezTo>
                  <a:pt x="205021" y="2771017"/>
                  <a:pt x="105728" y="2639974"/>
                  <a:pt x="63437" y="2487090"/>
                </a:cubicBezTo>
                <a:cubicBezTo>
                  <a:pt x="21145" y="2334207"/>
                  <a:pt x="0" y="2127632"/>
                  <a:pt x="0" y="1867365"/>
                </a:cubicBezTo>
                <a:lnTo>
                  <a:pt x="0" y="1515187"/>
                </a:lnTo>
                <a:cubicBezTo>
                  <a:pt x="0" y="1205779"/>
                  <a:pt x="12411" y="975544"/>
                  <a:pt x="37235" y="824480"/>
                </a:cubicBezTo>
                <a:cubicBezTo>
                  <a:pt x="62058" y="673416"/>
                  <a:pt x="125955" y="533728"/>
                  <a:pt x="228925" y="405415"/>
                </a:cubicBezTo>
                <a:cubicBezTo>
                  <a:pt x="331896" y="277102"/>
                  <a:pt x="474399" y="177455"/>
                  <a:pt x="656436" y="106473"/>
                </a:cubicBezTo>
                <a:cubicBezTo>
                  <a:pt x="838473" y="35491"/>
                  <a:pt x="1049930" y="0"/>
                  <a:pt x="129080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62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3"/>
          <p:cNvSpPr/>
          <p:nvPr userDrawn="1"/>
        </p:nvSpPr>
        <p:spPr>
          <a:xfrm rot="18118044">
            <a:off x="4389679" y="601798"/>
            <a:ext cx="3988616" cy="3764129"/>
          </a:xfrm>
          <a:custGeom>
            <a:avLst/>
            <a:gdLst>
              <a:gd name="connsiteX0" fmla="*/ 0 w 4778062"/>
              <a:gd name="connsiteY0" fmla="*/ 4095483 h 4095483"/>
              <a:gd name="connsiteX1" fmla="*/ 2389031 w 4778062"/>
              <a:gd name="connsiteY1" fmla="*/ 0 h 4095483"/>
              <a:gd name="connsiteX2" fmla="*/ 4778062 w 4778062"/>
              <a:gd name="connsiteY2" fmla="*/ 4095483 h 4095483"/>
              <a:gd name="connsiteX3" fmla="*/ 0 w 4778062"/>
              <a:gd name="connsiteY3" fmla="*/ 4095483 h 4095483"/>
              <a:gd name="connsiteX0" fmla="*/ 0 w 4830130"/>
              <a:gd name="connsiteY0" fmla="*/ 4095483 h 4607418"/>
              <a:gd name="connsiteX1" fmla="*/ 2389031 w 4830130"/>
              <a:gd name="connsiteY1" fmla="*/ 0 h 4607418"/>
              <a:gd name="connsiteX2" fmla="*/ 4778062 w 4830130"/>
              <a:gd name="connsiteY2" fmla="*/ 4095483 h 4607418"/>
              <a:gd name="connsiteX3" fmla="*/ 0 w 4830130"/>
              <a:gd name="connsiteY3" fmla="*/ 4095483 h 4607418"/>
              <a:gd name="connsiteX0" fmla="*/ 52068 w 4882198"/>
              <a:gd name="connsiteY0" fmla="*/ 4095483 h 4607418"/>
              <a:gd name="connsiteX1" fmla="*/ 2441099 w 4882198"/>
              <a:gd name="connsiteY1" fmla="*/ 0 h 4607418"/>
              <a:gd name="connsiteX2" fmla="*/ 4830130 w 4882198"/>
              <a:gd name="connsiteY2" fmla="*/ 4095483 h 4607418"/>
              <a:gd name="connsiteX3" fmla="*/ 52068 w 4882198"/>
              <a:gd name="connsiteY3" fmla="*/ 4095483 h 460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2198" h="4607418">
                <a:moveTo>
                  <a:pt x="52068" y="4095483"/>
                </a:moveTo>
                <a:cubicBezTo>
                  <a:pt x="-346104" y="3412903"/>
                  <a:pt x="1644755" y="0"/>
                  <a:pt x="2441099" y="0"/>
                </a:cubicBezTo>
                <a:cubicBezTo>
                  <a:pt x="3237443" y="0"/>
                  <a:pt x="5228302" y="3412903"/>
                  <a:pt x="4830130" y="4095483"/>
                </a:cubicBezTo>
                <a:cubicBezTo>
                  <a:pt x="4431958" y="4778064"/>
                  <a:pt x="450240" y="4778064"/>
                  <a:pt x="52068" y="40954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546287" y="939611"/>
            <a:ext cx="3911833" cy="3873214"/>
          </a:xfrm>
          <a:custGeom>
            <a:avLst/>
            <a:gdLst>
              <a:gd name="connsiteX0" fmla="*/ 3582739 w 5215777"/>
              <a:gd name="connsiteY0" fmla="*/ 129 h 5164285"/>
              <a:gd name="connsiteX1" fmla="*/ 3667666 w 5215777"/>
              <a:gd name="connsiteY1" fmla="*/ 11508 h 5164285"/>
              <a:gd name="connsiteX2" fmla="*/ 5044440 w 5215777"/>
              <a:gd name="connsiteY2" fmla="*/ 4989357 h 5164285"/>
              <a:gd name="connsiteX3" fmla="*/ 12303 w 5215777"/>
              <a:gd name="connsiteY3" fmla="*/ 3660181 h 5164285"/>
              <a:gd name="connsiteX4" fmla="*/ 3582739 w 5215777"/>
              <a:gd name="connsiteY4" fmla="*/ 129 h 516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5777" h="5164285">
                <a:moveTo>
                  <a:pt x="3582739" y="129"/>
                </a:moveTo>
                <a:cubicBezTo>
                  <a:pt x="3613092" y="848"/>
                  <a:pt x="3641457" y="4585"/>
                  <a:pt x="3667666" y="11508"/>
                </a:cubicBezTo>
                <a:cubicBezTo>
                  <a:pt x="4506356" y="233038"/>
                  <a:pt x="5653667" y="4381246"/>
                  <a:pt x="5044440" y="4989357"/>
                </a:cubicBezTo>
                <a:cubicBezTo>
                  <a:pt x="4435212" y="5597470"/>
                  <a:pt x="241765" y="4489823"/>
                  <a:pt x="12303" y="3660181"/>
                </a:cubicBezTo>
                <a:cubicBezTo>
                  <a:pt x="-209989" y="2856466"/>
                  <a:pt x="2641791" y="-22146"/>
                  <a:pt x="3582739" y="12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2763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3"/>
          <p:cNvSpPr/>
          <p:nvPr userDrawn="1"/>
        </p:nvSpPr>
        <p:spPr>
          <a:xfrm rot="3777992">
            <a:off x="1439508" y="1033665"/>
            <a:ext cx="2543606" cy="2400447"/>
          </a:xfrm>
          <a:custGeom>
            <a:avLst/>
            <a:gdLst>
              <a:gd name="connsiteX0" fmla="*/ 0 w 4778062"/>
              <a:gd name="connsiteY0" fmla="*/ 4095483 h 4095483"/>
              <a:gd name="connsiteX1" fmla="*/ 2389031 w 4778062"/>
              <a:gd name="connsiteY1" fmla="*/ 0 h 4095483"/>
              <a:gd name="connsiteX2" fmla="*/ 4778062 w 4778062"/>
              <a:gd name="connsiteY2" fmla="*/ 4095483 h 4095483"/>
              <a:gd name="connsiteX3" fmla="*/ 0 w 4778062"/>
              <a:gd name="connsiteY3" fmla="*/ 4095483 h 4095483"/>
              <a:gd name="connsiteX0" fmla="*/ 0 w 4830130"/>
              <a:gd name="connsiteY0" fmla="*/ 4095483 h 4607418"/>
              <a:gd name="connsiteX1" fmla="*/ 2389031 w 4830130"/>
              <a:gd name="connsiteY1" fmla="*/ 0 h 4607418"/>
              <a:gd name="connsiteX2" fmla="*/ 4778062 w 4830130"/>
              <a:gd name="connsiteY2" fmla="*/ 4095483 h 4607418"/>
              <a:gd name="connsiteX3" fmla="*/ 0 w 4830130"/>
              <a:gd name="connsiteY3" fmla="*/ 4095483 h 4607418"/>
              <a:gd name="connsiteX0" fmla="*/ 52068 w 4882198"/>
              <a:gd name="connsiteY0" fmla="*/ 4095483 h 4607418"/>
              <a:gd name="connsiteX1" fmla="*/ 2441099 w 4882198"/>
              <a:gd name="connsiteY1" fmla="*/ 0 h 4607418"/>
              <a:gd name="connsiteX2" fmla="*/ 4830130 w 4882198"/>
              <a:gd name="connsiteY2" fmla="*/ 4095483 h 4607418"/>
              <a:gd name="connsiteX3" fmla="*/ 52068 w 4882198"/>
              <a:gd name="connsiteY3" fmla="*/ 4095483 h 460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2198" h="4607418">
                <a:moveTo>
                  <a:pt x="52068" y="4095483"/>
                </a:moveTo>
                <a:cubicBezTo>
                  <a:pt x="-346104" y="3412903"/>
                  <a:pt x="1644755" y="0"/>
                  <a:pt x="2441099" y="0"/>
                </a:cubicBezTo>
                <a:cubicBezTo>
                  <a:pt x="3237443" y="0"/>
                  <a:pt x="5228302" y="3412903"/>
                  <a:pt x="4830130" y="4095483"/>
                </a:cubicBezTo>
                <a:cubicBezTo>
                  <a:pt x="4431958" y="4778064"/>
                  <a:pt x="450240" y="4778064"/>
                  <a:pt x="52068" y="40954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331640" y="1512318"/>
            <a:ext cx="2076037" cy="2055542"/>
          </a:xfrm>
          <a:custGeom>
            <a:avLst/>
            <a:gdLst>
              <a:gd name="connsiteX0" fmla="*/ 3582739 w 5215777"/>
              <a:gd name="connsiteY0" fmla="*/ 129 h 5164285"/>
              <a:gd name="connsiteX1" fmla="*/ 3667666 w 5215777"/>
              <a:gd name="connsiteY1" fmla="*/ 11508 h 5164285"/>
              <a:gd name="connsiteX2" fmla="*/ 5044440 w 5215777"/>
              <a:gd name="connsiteY2" fmla="*/ 4989357 h 5164285"/>
              <a:gd name="connsiteX3" fmla="*/ 12303 w 5215777"/>
              <a:gd name="connsiteY3" fmla="*/ 3660181 h 5164285"/>
              <a:gd name="connsiteX4" fmla="*/ 3582739 w 5215777"/>
              <a:gd name="connsiteY4" fmla="*/ 129 h 516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5777" h="5164285">
                <a:moveTo>
                  <a:pt x="3582739" y="129"/>
                </a:moveTo>
                <a:cubicBezTo>
                  <a:pt x="3613092" y="848"/>
                  <a:pt x="3641457" y="4585"/>
                  <a:pt x="3667666" y="11508"/>
                </a:cubicBezTo>
                <a:cubicBezTo>
                  <a:pt x="4506356" y="233038"/>
                  <a:pt x="5653667" y="4381246"/>
                  <a:pt x="5044440" y="4989357"/>
                </a:cubicBezTo>
                <a:cubicBezTo>
                  <a:pt x="4435212" y="5597470"/>
                  <a:pt x="241765" y="4489823"/>
                  <a:pt x="12303" y="3660181"/>
                </a:cubicBezTo>
                <a:cubicBezTo>
                  <a:pt x="-209989" y="2856466"/>
                  <a:pt x="2641791" y="-22146"/>
                  <a:pt x="3582739" y="129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8" name="Isosceles Triangle 3"/>
          <p:cNvSpPr/>
          <p:nvPr userDrawn="1"/>
        </p:nvSpPr>
        <p:spPr>
          <a:xfrm rot="3777992">
            <a:off x="5505140" y="1033665"/>
            <a:ext cx="2543606" cy="2400447"/>
          </a:xfrm>
          <a:custGeom>
            <a:avLst/>
            <a:gdLst>
              <a:gd name="connsiteX0" fmla="*/ 0 w 4778062"/>
              <a:gd name="connsiteY0" fmla="*/ 4095483 h 4095483"/>
              <a:gd name="connsiteX1" fmla="*/ 2389031 w 4778062"/>
              <a:gd name="connsiteY1" fmla="*/ 0 h 4095483"/>
              <a:gd name="connsiteX2" fmla="*/ 4778062 w 4778062"/>
              <a:gd name="connsiteY2" fmla="*/ 4095483 h 4095483"/>
              <a:gd name="connsiteX3" fmla="*/ 0 w 4778062"/>
              <a:gd name="connsiteY3" fmla="*/ 4095483 h 4095483"/>
              <a:gd name="connsiteX0" fmla="*/ 0 w 4830130"/>
              <a:gd name="connsiteY0" fmla="*/ 4095483 h 4607418"/>
              <a:gd name="connsiteX1" fmla="*/ 2389031 w 4830130"/>
              <a:gd name="connsiteY1" fmla="*/ 0 h 4607418"/>
              <a:gd name="connsiteX2" fmla="*/ 4778062 w 4830130"/>
              <a:gd name="connsiteY2" fmla="*/ 4095483 h 4607418"/>
              <a:gd name="connsiteX3" fmla="*/ 0 w 4830130"/>
              <a:gd name="connsiteY3" fmla="*/ 4095483 h 4607418"/>
              <a:gd name="connsiteX0" fmla="*/ 52068 w 4882198"/>
              <a:gd name="connsiteY0" fmla="*/ 4095483 h 4607418"/>
              <a:gd name="connsiteX1" fmla="*/ 2441099 w 4882198"/>
              <a:gd name="connsiteY1" fmla="*/ 0 h 4607418"/>
              <a:gd name="connsiteX2" fmla="*/ 4830130 w 4882198"/>
              <a:gd name="connsiteY2" fmla="*/ 4095483 h 4607418"/>
              <a:gd name="connsiteX3" fmla="*/ 52068 w 4882198"/>
              <a:gd name="connsiteY3" fmla="*/ 4095483 h 460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2198" h="4607418">
                <a:moveTo>
                  <a:pt x="52068" y="4095483"/>
                </a:moveTo>
                <a:cubicBezTo>
                  <a:pt x="-346104" y="3412903"/>
                  <a:pt x="1644755" y="0"/>
                  <a:pt x="2441099" y="0"/>
                </a:cubicBezTo>
                <a:cubicBezTo>
                  <a:pt x="3237443" y="0"/>
                  <a:pt x="5228302" y="3412903"/>
                  <a:pt x="4830130" y="4095483"/>
                </a:cubicBezTo>
                <a:cubicBezTo>
                  <a:pt x="4431958" y="4778064"/>
                  <a:pt x="450240" y="4778064"/>
                  <a:pt x="52068" y="40954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436096" y="1505277"/>
            <a:ext cx="2076038" cy="2055543"/>
          </a:xfrm>
          <a:custGeom>
            <a:avLst/>
            <a:gdLst>
              <a:gd name="connsiteX0" fmla="*/ 3582739 w 5215777"/>
              <a:gd name="connsiteY0" fmla="*/ 129 h 5164285"/>
              <a:gd name="connsiteX1" fmla="*/ 3667666 w 5215777"/>
              <a:gd name="connsiteY1" fmla="*/ 11508 h 5164285"/>
              <a:gd name="connsiteX2" fmla="*/ 5044440 w 5215777"/>
              <a:gd name="connsiteY2" fmla="*/ 4989357 h 5164285"/>
              <a:gd name="connsiteX3" fmla="*/ 12303 w 5215777"/>
              <a:gd name="connsiteY3" fmla="*/ 3660181 h 5164285"/>
              <a:gd name="connsiteX4" fmla="*/ 3582739 w 5215777"/>
              <a:gd name="connsiteY4" fmla="*/ 129 h 516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5777" h="5164285">
                <a:moveTo>
                  <a:pt x="3582739" y="129"/>
                </a:moveTo>
                <a:cubicBezTo>
                  <a:pt x="3613092" y="848"/>
                  <a:pt x="3641457" y="4585"/>
                  <a:pt x="3667666" y="11508"/>
                </a:cubicBezTo>
                <a:cubicBezTo>
                  <a:pt x="4506356" y="233038"/>
                  <a:pt x="5653667" y="4381246"/>
                  <a:pt x="5044440" y="4989357"/>
                </a:cubicBezTo>
                <a:cubicBezTo>
                  <a:pt x="4435212" y="5597470"/>
                  <a:pt x="241765" y="4489823"/>
                  <a:pt x="12303" y="3660181"/>
                </a:cubicBezTo>
                <a:cubicBezTo>
                  <a:pt x="-209989" y="2856466"/>
                  <a:pt x="2641791" y="-22146"/>
                  <a:pt x="3582739" y="129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08397" y="3885491"/>
            <a:ext cx="2821331" cy="7024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220071" y="3885491"/>
            <a:ext cx="2821331" cy="7024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064174" y="482132"/>
            <a:ext cx="7015652" cy="57856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800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05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3"/>
          <p:cNvSpPr/>
          <p:nvPr userDrawn="1"/>
        </p:nvSpPr>
        <p:spPr>
          <a:xfrm rot="18995371">
            <a:off x="938803" y="1411565"/>
            <a:ext cx="1856126" cy="1751659"/>
          </a:xfrm>
          <a:custGeom>
            <a:avLst/>
            <a:gdLst>
              <a:gd name="connsiteX0" fmla="*/ 0 w 4778062"/>
              <a:gd name="connsiteY0" fmla="*/ 4095483 h 4095483"/>
              <a:gd name="connsiteX1" fmla="*/ 2389031 w 4778062"/>
              <a:gd name="connsiteY1" fmla="*/ 0 h 4095483"/>
              <a:gd name="connsiteX2" fmla="*/ 4778062 w 4778062"/>
              <a:gd name="connsiteY2" fmla="*/ 4095483 h 4095483"/>
              <a:gd name="connsiteX3" fmla="*/ 0 w 4778062"/>
              <a:gd name="connsiteY3" fmla="*/ 4095483 h 4095483"/>
              <a:gd name="connsiteX0" fmla="*/ 0 w 4830130"/>
              <a:gd name="connsiteY0" fmla="*/ 4095483 h 4607418"/>
              <a:gd name="connsiteX1" fmla="*/ 2389031 w 4830130"/>
              <a:gd name="connsiteY1" fmla="*/ 0 h 4607418"/>
              <a:gd name="connsiteX2" fmla="*/ 4778062 w 4830130"/>
              <a:gd name="connsiteY2" fmla="*/ 4095483 h 4607418"/>
              <a:gd name="connsiteX3" fmla="*/ 0 w 4830130"/>
              <a:gd name="connsiteY3" fmla="*/ 4095483 h 4607418"/>
              <a:gd name="connsiteX0" fmla="*/ 52068 w 4882198"/>
              <a:gd name="connsiteY0" fmla="*/ 4095483 h 4607418"/>
              <a:gd name="connsiteX1" fmla="*/ 2441099 w 4882198"/>
              <a:gd name="connsiteY1" fmla="*/ 0 h 4607418"/>
              <a:gd name="connsiteX2" fmla="*/ 4830130 w 4882198"/>
              <a:gd name="connsiteY2" fmla="*/ 4095483 h 4607418"/>
              <a:gd name="connsiteX3" fmla="*/ 52068 w 4882198"/>
              <a:gd name="connsiteY3" fmla="*/ 4095483 h 460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2198" h="4607418">
                <a:moveTo>
                  <a:pt x="52068" y="4095483"/>
                </a:moveTo>
                <a:cubicBezTo>
                  <a:pt x="-346104" y="3412903"/>
                  <a:pt x="1644755" y="0"/>
                  <a:pt x="2441099" y="0"/>
                </a:cubicBezTo>
                <a:cubicBezTo>
                  <a:pt x="3237443" y="0"/>
                  <a:pt x="5228302" y="3412903"/>
                  <a:pt x="4830130" y="4095483"/>
                </a:cubicBezTo>
                <a:cubicBezTo>
                  <a:pt x="4431958" y="4778064"/>
                  <a:pt x="450240" y="4778064"/>
                  <a:pt x="52068" y="40954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45907" y="1673221"/>
            <a:ext cx="1820394" cy="1802423"/>
          </a:xfrm>
          <a:custGeom>
            <a:avLst/>
            <a:gdLst>
              <a:gd name="connsiteX0" fmla="*/ 3582739 w 5215777"/>
              <a:gd name="connsiteY0" fmla="*/ 129 h 5164285"/>
              <a:gd name="connsiteX1" fmla="*/ 3667666 w 5215777"/>
              <a:gd name="connsiteY1" fmla="*/ 11508 h 5164285"/>
              <a:gd name="connsiteX2" fmla="*/ 5044440 w 5215777"/>
              <a:gd name="connsiteY2" fmla="*/ 4989357 h 5164285"/>
              <a:gd name="connsiteX3" fmla="*/ 12303 w 5215777"/>
              <a:gd name="connsiteY3" fmla="*/ 3660181 h 5164285"/>
              <a:gd name="connsiteX4" fmla="*/ 3582739 w 5215777"/>
              <a:gd name="connsiteY4" fmla="*/ 129 h 516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5777" h="5164285">
                <a:moveTo>
                  <a:pt x="3582739" y="129"/>
                </a:moveTo>
                <a:cubicBezTo>
                  <a:pt x="3613092" y="848"/>
                  <a:pt x="3641457" y="4585"/>
                  <a:pt x="3667666" y="11508"/>
                </a:cubicBezTo>
                <a:cubicBezTo>
                  <a:pt x="4506356" y="233038"/>
                  <a:pt x="5653667" y="4381246"/>
                  <a:pt x="5044440" y="4989357"/>
                </a:cubicBezTo>
                <a:cubicBezTo>
                  <a:pt x="4435212" y="5597470"/>
                  <a:pt x="241765" y="4489823"/>
                  <a:pt x="12303" y="3660181"/>
                </a:cubicBezTo>
                <a:cubicBezTo>
                  <a:pt x="-209989" y="2856466"/>
                  <a:pt x="2641791" y="-22146"/>
                  <a:pt x="3582739" y="129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8" name="Isosceles Triangle 3"/>
          <p:cNvSpPr/>
          <p:nvPr userDrawn="1"/>
        </p:nvSpPr>
        <p:spPr>
          <a:xfrm rot="18995371">
            <a:off x="3799192" y="1413269"/>
            <a:ext cx="1856126" cy="1751659"/>
          </a:xfrm>
          <a:custGeom>
            <a:avLst/>
            <a:gdLst>
              <a:gd name="connsiteX0" fmla="*/ 0 w 4778062"/>
              <a:gd name="connsiteY0" fmla="*/ 4095483 h 4095483"/>
              <a:gd name="connsiteX1" fmla="*/ 2389031 w 4778062"/>
              <a:gd name="connsiteY1" fmla="*/ 0 h 4095483"/>
              <a:gd name="connsiteX2" fmla="*/ 4778062 w 4778062"/>
              <a:gd name="connsiteY2" fmla="*/ 4095483 h 4095483"/>
              <a:gd name="connsiteX3" fmla="*/ 0 w 4778062"/>
              <a:gd name="connsiteY3" fmla="*/ 4095483 h 4095483"/>
              <a:gd name="connsiteX0" fmla="*/ 0 w 4830130"/>
              <a:gd name="connsiteY0" fmla="*/ 4095483 h 4607418"/>
              <a:gd name="connsiteX1" fmla="*/ 2389031 w 4830130"/>
              <a:gd name="connsiteY1" fmla="*/ 0 h 4607418"/>
              <a:gd name="connsiteX2" fmla="*/ 4778062 w 4830130"/>
              <a:gd name="connsiteY2" fmla="*/ 4095483 h 4607418"/>
              <a:gd name="connsiteX3" fmla="*/ 0 w 4830130"/>
              <a:gd name="connsiteY3" fmla="*/ 4095483 h 4607418"/>
              <a:gd name="connsiteX0" fmla="*/ 52068 w 4882198"/>
              <a:gd name="connsiteY0" fmla="*/ 4095483 h 4607418"/>
              <a:gd name="connsiteX1" fmla="*/ 2441099 w 4882198"/>
              <a:gd name="connsiteY1" fmla="*/ 0 h 4607418"/>
              <a:gd name="connsiteX2" fmla="*/ 4830130 w 4882198"/>
              <a:gd name="connsiteY2" fmla="*/ 4095483 h 4607418"/>
              <a:gd name="connsiteX3" fmla="*/ 52068 w 4882198"/>
              <a:gd name="connsiteY3" fmla="*/ 4095483 h 460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2198" h="4607418">
                <a:moveTo>
                  <a:pt x="52068" y="4095483"/>
                </a:moveTo>
                <a:cubicBezTo>
                  <a:pt x="-346104" y="3412903"/>
                  <a:pt x="1644755" y="0"/>
                  <a:pt x="2441099" y="0"/>
                </a:cubicBezTo>
                <a:cubicBezTo>
                  <a:pt x="3237443" y="0"/>
                  <a:pt x="5228302" y="3412903"/>
                  <a:pt x="4830130" y="4095483"/>
                </a:cubicBezTo>
                <a:cubicBezTo>
                  <a:pt x="4431958" y="4778064"/>
                  <a:pt x="450240" y="4778064"/>
                  <a:pt x="52068" y="40954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606297" y="1674925"/>
            <a:ext cx="1820394" cy="1802423"/>
          </a:xfrm>
          <a:custGeom>
            <a:avLst/>
            <a:gdLst>
              <a:gd name="connsiteX0" fmla="*/ 3582739 w 5215777"/>
              <a:gd name="connsiteY0" fmla="*/ 129 h 5164285"/>
              <a:gd name="connsiteX1" fmla="*/ 3667666 w 5215777"/>
              <a:gd name="connsiteY1" fmla="*/ 11508 h 5164285"/>
              <a:gd name="connsiteX2" fmla="*/ 5044440 w 5215777"/>
              <a:gd name="connsiteY2" fmla="*/ 4989357 h 5164285"/>
              <a:gd name="connsiteX3" fmla="*/ 12303 w 5215777"/>
              <a:gd name="connsiteY3" fmla="*/ 3660181 h 5164285"/>
              <a:gd name="connsiteX4" fmla="*/ 3582739 w 5215777"/>
              <a:gd name="connsiteY4" fmla="*/ 129 h 516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5777" h="5164285">
                <a:moveTo>
                  <a:pt x="3582739" y="129"/>
                </a:moveTo>
                <a:cubicBezTo>
                  <a:pt x="3613092" y="848"/>
                  <a:pt x="3641457" y="4585"/>
                  <a:pt x="3667666" y="11508"/>
                </a:cubicBezTo>
                <a:cubicBezTo>
                  <a:pt x="4506356" y="233038"/>
                  <a:pt x="5653667" y="4381246"/>
                  <a:pt x="5044440" y="4989357"/>
                </a:cubicBezTo>
                <a:cubicBezTo>
                  <a:pt x="4435212" y="5597470"/>
                  <a:pt x="241765" y="4489823"/>
                  <a:pt x="12303" y="3660181"/>
                </a:cubicBezTo>
                <a:cubicBezTo>
                  <a:pt x="-209989" y="2856466"/>
                  <a:pt x="2641791" y="-22146"/>
                  <a:pt x="3582739" y="129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0" name="Isosceles Triangle 3"/>
          <p:cNvSpPr/>
          <p:nvPr userDrawn="1"/>
        </p:nvSpPr>
        <p:spPr>
          <a:xfrm rot="18995371">
            <a:off x="6637103" y="1414973"/>
            <a:ext cx="1856126" cy="1751659"/>
          </a:xfrm>
          <a:custGeom>
            <a:avLst/>
            <a:gdLst>
              <a:gd name="connsiteX0" fmla="*/ 0 w 4778062"/>
              <a:gd name="connsiteY0" fmla="*/ 4095483 h 4095483"/>
              <a:gd name="connsiteX1" fmla="*/ 2389031 w 4778062"/>
              <a:gd name="connsiteY1" fmla="*/ 0 h 4095483"/>
              <a:gd name="connsiteX2" fmla="*/ 4778062 w 4778062"/>
              <a:gd name="connsiteY2" fmla="*/ 4095483 h 4095483"/>
              <a:gd name="connsiteX3" fmla="*/ 0 w 4778062"/>
              <a:gd name="connsiteY3" fmla="*/ 4095483 h 4095483"/>
              <a:gd name="connsiteX0" fmla="*/ 0 w 4830130"/>
              <a:gd name="connsiteY0" fmla="*/ 4095483 h 4607418"/>
              <a:gd name="connsiteX1" fmla="*/ 2389031 w 4830130"/>
              <a:gd name="connsiteY1" fmla="*/ 0 h 4607418"/>
              <a:gd name="connsiteX2" fmla="*/ 4778062 w 4830130"/>
              <a:gd name="connsiteY2" fmla="*/ 4095483 h 4607418"/>
              <a:gd name="connsiteX3" fmla="*/ 0 w 4830130"/>
              <a:gd name="connsiteY3" fmla="*/ 4095483 h 4607418"/>
              <a:gd name="connsiteX0" fmla="*/ 52068 w 4882198"/>
              <a:gd name="connsiteY0" fmla="*/ 4095483 h 4607418"/>
              <a:gd name="connsiteX1" fmla="*/ 2441099 w 4882198"/>
              <a:gd name="connsiteY1" fmla="*/ 0 h 4607418"/>
              <a:gd name="connsiteX2" fmla="*/ 4830130 w 4882198"/>
              <a:gd name="connsiteY2" fmla="*/ 4095483 h 4607418"/>
              <a:gd name="connsiteX3" fmla="*/ 52068 w 4882198"/>
              <a:gd name="connsiteY3" fmla="*/ 4095483 h 460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2198" h="4607418">
                <a:moveTo>
                  <a:pt x="52068" y="4095483"/>
                </a:moveTo>
                <a:cubicBezTo>
                  <a:pt x="-346104" y="3412903"/>
                  <a:pt x="1644755" y="0"/>
                  <a:pt x="2441099" y="0"/>
                </a:cubicBezTo>
                <a:cubicBezTo>
                  <a:pt x="3237443" y="0"/>
                  <a:pt x="5228302" y="3412903"/>
                  <a:pt x="4830130" y="4095483"/>
                </a:cubicBezTo>
                <a:cubicBezTo>
                  <a:pt x="4431958" y="4778064"/>
                  <a:pt x="450240" y="4778064"/>
                  <a:pt x="52068" y="40954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444208" y="1676629"/>
            <a:ext cx="1820394" cy="1802423"/>
          </a:xfrm>
          <a:custGeom>
            <a:avLst/>
            <a:gdLst>
              <a:gd name="connsiteX0" fmla="*/ 3582739 w 5215777"/>
              <a:gd name="connsiteY0" fmla="*/ 129 h 5164285"/>
              <a:gd name="connsiteX1" fmla="*/ 3667666 w 5215777"/>
              <a:gd name="connsiteY1" fmla="*/ 11508 h 5164285"/>
              <a:gd name="connsiteX2" fmla="*/ 5044440 w 5215777"/>
              <a:gd name="connsiteY2" fmla="*/ 4989357 h 5164285"/>
              <a:gd name="connsiteX3" fmla="*/ 12303 w 5215777"/>
              <a:gd name="connsiteY3" fmla="*/ 3660181 h 5164285"/>
              <a:gd name="connsiteX4" fmla="*/ 3582739 w 5215777"/>
              <a:gd name="connsiteY4" fmla="*/ 129 h 516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5777" h="5164285">
                <a:moveTo>
                  <a:pt x="3582739" y="129"/>
                </a:moveTo>
                <a:cubicBezTo>
                  <a:pt x="3613092" y="848"/>
                  <a:pt x="3641457" y="4585"/>
                  <a:pt x="3667666" y="11508"/>
                </a:cubicBezTo>
                <a:cubicBezTo>
                  <a:pt x="4506356" y="233038"/>
                  <a:pt x="5653667" y="4381246"/>
                  <a:pt x="5044440" y="4989357"/>
                </a:cubicBezTo>
                <a:cubicBezTo>
                  <a:pt x="4435212" y="5597470"/>
                  <a:pt x="241765" y="4489823"/>
                  <a:pt x="12303" y="3660181"/>
                </a:cubicBezTo>
                <a:cubicBezTo>
                  <a:pt x="-209989" y="2856466"/>
                  <a:pt x="2641791" y="-22146"/>
                  <a:pt x="3582739" y="129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69498" y="3740407"/>
            <a:ext cx="2605004" cy="8268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084166" y="3738993"/>
            <a:ext cx="2605004" cy="8268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8312" y="3750767"/>
            <a:ext cx="2591521" cy="8268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8313" y="523762"/>
            <a:ext cx="8207375" cy="6377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800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83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1275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pos="5465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908269" y="977727"/>
            <a:ext cx="3467954" cy="3413598"/>
          </a:xfrm>
          <a:prstGeom prst="frame">
            <a:avLst>
              <a:gd name="adj1" fmla="val 3997"/>
            </a:avLst>
          </a:prstGeom>
          <a:solidFill>
            <a:schemeClr val="accent1"/>
          </a:solidFill>
          <a:ln w="184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336DB2-1686-4E76-9D9F-E00DD8F7DC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7544" y="509824"/>
            <a:ext cx="4349404" cy="4349404"/>
          </a:xfrm>
          <a:custGeom>
            <a:avLst/>
            <a:gdLst>
              <a:gd name="connsiteX0" fmla="*/ 1175867 w 4349404"/>
              <a:gd name="connsiteY0" fmla="*/ 0 h 4349404"/>
              <a:gd name="connsiteX1" fmla="*/ 4349404 w 4349404"/>
              <a:gd name="connsiteY1" fmla="*/ 1175867 h 4349404"/>
              <a:gd name="connsiteX2" fmla="*/ 3173537 w 4349404"/>
              <a:gd name="connsiteY2" fmla="*/ 4349404 h 4349404"/>
              <a:gd name="connsiteX3" fmla="*/ 0 w 4349404"/>
              <a:gd name="connsiteY3" fmla="*/ 3173537 h 434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9404" h="4349404">
                <a:moveTo>
                  <a:pt x="1175867" y="0"/>
                </a:moveTo>
                <a:lnTo>
                  <a:pt x="4349404" y="1175867"/>
                </a:lnTo>
                <a:lnTo>
                  <a:pt x="3173537" y="4349404"/>
                </a:lnTo>
                <a:lnTo>
                  <a:pt x="0" y="317353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4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957263"/>
            <a:ext cx="3059831" cy="335041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771525"/>
            <a:ext cx="3059831" cy="185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267744" y="0"/>
            <a:ext cx="3871913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7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 rot="21417677">
            <a:off x="5885456" y="1590024"/>
            <a:ext cx="1906417" cy="1876537"/>
          </a:xfrm>
          <a:prstGeom prst="frame">
            <a:avLst>
              <a:gd name="adj1" fmla="val 4510"/>
            </a:avLst>
          </a:prstGeom>
          <a:solidFill>
            <a:schemeClr val="accent1"/>
          </a:solidFill>
          <a:ln w="184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0337582-1EA3-4CE7-8BBD-192007B7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20255" y="1404718"/>
            <a:ext cx="2236823" cy="2247151"/>
          </a:xfrm>
          <a:custGeom>
            <a:avLst/>
            <a:gdLst>
              <a:gd name="connsiteX0" fmla="*/ 467398 w 2236823"/>
              <a:gd name="connsiteY0" fmla="*/ 0 h 2247151"/>
              <a:gd name="connsiteX1" fmla="*/ 2236823 w 2236823"/>
              <a:gd name="connsiteY1" fmla="*/ 463729 h 2247151"/>
              <a:gd name="connsiteX2" fmla="*/ 1769425 w 2236823"/>
              <a:gd name="connsiteY2" fmla="*/ 2247151 h 2247151"/>
              <a:gd name="connsiteX3" fmla="*/ 0 w 2236823"/>
              <a:gd name="connsiteY3" fmla="*/ 1783421 h 224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6823" h="2247151">
                <a:moveTo>
                  <a:pt x="467398" y="0"/>
                </a:moveTo>
                <a:lnTo>
                  <a:pt x="2236823" y="463729"/>
                </a:lnTo>
                <a:lnTo>
                  <a:pt x="1769425" y="2247151"/>
                </a:lnTo>
                <a:lnTo>
                  <a:pt x="0" y="1783421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Frame 2"/>
          <p:cNvSpPr/>
          <p:nvPr userDrawn="1"/>
        </p:nvSpPr>
        <p:spPr>
          <a:xfrm rot="21417677">
            <a:off x="1235322" y="1590025"/>
            <a:ext cx="1906417" cy="1876537"/>
          </a:xfrm>
          <a:prstGeom prst="frame">
            <a:avLst>
              <a:gd name="adj1" fmla="val 4038"/>
            </a:avLst>
          </a:prstGeom>
          <a:solidFill>
            <a:schemeClr val="accent1"/>
          </a:solidFill>
          <a:ln w="184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A7909D7-4543-4CA0-B4E2-982423E98D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70123" y="1404719"/>
            <a:ext cx="2236823" cy="2247151"/>
          </a:xfrm>
          <a:custGeom>
            <a:avLst/>
            <a:gdLst>
              <a:gd name="connsiteX0" fmla="*/ 467398 w 2236823"/>
              <a:gd name="connsiteY0" fmla="*/ 0 h 2247151"/>
              <a:gd name="connsiteX1" fmla="*/ 2236823 w 2236823"/>
              <a:gd name="connsiteY1" fmla="*/ 463729 h 2247151"/>
              <a:gd name="connsiteX2" fmla="*/ 1769425 w 2236823"/>
              <a:gd name="connsiteY2" fmla="*/ 2247151 h 2247151"/>
              <a:gd name="connsiteX3" fmla="*/ 0 w 2236823"/>
              <a:gd name="connsiteY3" fmla="*/ 1783421 h 224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6823" h="2247151">
                <a:moveTo>
                  <a:pt x="467398" y="0"/>
                </a:moveTo>
                <a:lnTo>
                  <a:pt x="2236823" y="463729"/>
                </a:lnTo>
                <a:lnTo>
                  <a:pt x="1769425" y="2247151"/>
                </a:lnTo>
                <a:lnTo>
                  <a:pt x="0" y="1783421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103" y="339503"/>
            <a:ext cx="7737794" cy="756860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44699" y="3758142"/>
            <a:ext cx="3087661" cy="9738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53236" y="3770340"/>
            <a:ext cx="3087661" cy="961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80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3" grpId="0" animBg="1"/>
      <p:bldP spid="15" grpId="0" animBg="1"/>
      <p:bldP spid="2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28650" y="483518"/>
            <a:ext cx="7886700" cy="692649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9643" y="2717397"/>
            <a:ext cx="2088232" cy="9853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492067" y="2717397"/>
            <a:ext cx="2088232" cy="9853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526127" y="2701301"/>
            <a:ext cx="2088232" cy="9853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EDCDDC0A-321F-4BDC-895A-084FBF9C23D9}"/>
              </a:ext>
            </a:extLst>
          </p:cNvPr>
          <p:cNvSpPr/>
          <p:nvPr userDrawn="1"/>
        </p:nvSpPr>
        <p:spPr>
          <a:xfrm rot="21417677">
            <a:off x="1211154" y="1540643"/>
            <a:ext cx="880648" cy="911074"/>
          </a:xfrm>
          <a:prstGeom prst="frame">
            <a:avLst>
              <a:gd name="adj1" fmla="val 4038"/>
            </a:avLst>
          </a:prstGeom>
          <a:solidFill>
            <a:schemeClr val="accent1"/>
          </a:solidFill>
          <a:ln w="184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FA3685A-1621-4279-A535-33185D494C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55426" y="1491630"/>
            <a:ext cx="968302" cy="956478"/>
          </a:xfrm>
          <a:custGeom>
            <a:avLst/>
            <a:gdLst>
              <a:gd name="connsiteX0" fmla="*/ 467398 w 2236823"/>
              <a:gd name="connsiteY0" fmla="*/ 0 h 2247151"/>
              <a:gd name="connsiteX1" fmla="*/ 2236823 w 2236823"/>
              <a:gd name="connsiteY1" fmla="*/ 463729 h 2247151"/>
              <a:gd name="connsiteX2" fmla="*/ 1769425 w 2236823"/>
              <a:gd name="connsiteY2" fmla="*/ 2247151 h 2247151"/>
              <a:gd name="connsiteX3" fmla="*/ 0 w 2236823"/>
              <a:gd name="connsiteY3" fmla="*/ 1783421 h 224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6823" h="2247151">
                <a:moveTo>
                  <a:pt x="467398" y="0"/>
                </a:moveTo>
                <a:lnTo>
                  <a:pt x="2236823" y="463729"/>
                </a:lnTo>
                <a:lnTo>
                  <a:pt x="1769425" y="2247151"/>
                </a:lnTo>
                <a:lnTo>
                  <a:pt x="0" y="1783421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13E02A2D-C487-4262-96D0-4A208F5D9892}"/>
              </a:ext>
            </a:extLst>
          </p:cNvPr>
          <p:cNvSpPr/>
          <p:nvPr userDrawn="1"/>
        </p:nvSpPr>
        <p:spPr>
          <a:xfrm rot="21417677">
            <a:off x="4142632" y="1599008"/>
            <a:ext cx="840616" cy="807012"/>
          </a:xfrm>
          <a:prstGeom prst="frame">
            <a:avLst>
              <a:gd name="adj1" fmla="val 4038"/>
            </a:avLst>
          </a:prstGeom>
          <a:solidFill>
            <a:schemeClr val="accent1"/>
          </a:solidFill>
          <a:ln w="184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AB79D69-9E7B-4ECB-AD71-004E773C36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21832" y="1491630"/>
            <a:ext cx="882216" cy="936104"/>
          </a:xfrm>
          <a:custGeom>
            <a:avLst/>
            <a:gdLst>
              <a:gd name="connsiteX0" fmla="*/ 467398 w 2236823"/>
              <a:gd name="connsiteY0" fmla="*/ 0 h 2247151"/>
              <a:gd name="connsiteX1" fmla="*/ 2236823 w 2236823"/>
              <a:gd name="connsiteY1" fmla="*/ 463729 h 2247151"/>
              <a:gd name="connsiteX2" fmla="*/ 1769425 w 2236823"/>
              <a:gd name="connsiteY2" fmla="*/ 2247151 h 2247151"/>
              <a:gd name="connsiteX3" fmla="*/ 0 w 2236823"/>
              <a:gd name="connsiteY3" fmla="*/ 1783421 h 224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6823" h="2247151">
                <a:moveTo>
                  <a:pt x="467398" y="0"/>
                </a:moveTo>
                <a:lnTo>
                  <a:pt x="2236823" y="463729"/>
                </a:lnTo>
                <a:lnTo>
                  <a:pt x="1769425" y="2247151"/>
                </a:lnTo>
                <a:lnTo>
                  <a:pt x="0" y="1783421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4C8E526C-F945-4256-B7EA-653037DB8BFE}"/>
              </a:ext>
            </a:extLst>
          </p:cNvPr>
          <p:cNvSpPr/>
          <p:nvPr userDrawn="1"/>
        </p:nvSpPr>
        <p:spPr>
          <a:xfrm rot="21417677">
            <a:off x="7056483" y="1546762"/>
            <a:ext cx="877760" cy="858310"/>
          </a:xfrm>
          <a:prstGeom prst="frame">
            <a:avLst>
              <a:gd name="adj1" fmla="val 4038"/>
            </a:avLst>
          </a:prstGeom>
          <a:solidFill>
            <a:schemeClr val="accent1"/>
          </a:solidFill>
          <a:ln w="184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BA5E571-55E9-4141-9206-53B9D36936B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20270" y="1419622"/>
            <a:ext cx="1008114" cy="985362"/>
          </a:xfrm>
          <a:custGeom>
            <a:avLst/>
            <a:gdLst>
              <a:gd name="connsiteX0" fmla="*/ 467398 w 2236823"/>
              <a:gd name="connsiteY0" fmla="*/ 0 h 2247151"/>
              <a:gd name="connsiteX1" fmla="*/ 2236823 w 2236823"/>
              <a:gd name="connsiteY1" fmla="*/ 463729 h 2247151"/>
              <a:gd name="connsiteX2" fmla="*/ 1769425 w 2236823"/>
              <a:gd name="connsiteY2" fmla="*/ 2247151 h 2247151"/>
              <a:gd name="connsiteX3" fmla="*/ 0 w 2236823"/>
              <a:gd name="connsiteY3" fmla="*/ 1783421 h 224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6823" h="2247151">
                <a:moveTo>
                  <a:pt x="467398" y="0"/>
                </a:moveTo>
                <a:lnTo>
                  <a:pt x="2236823" y="463729"/>
                </a:lnTo>
                <a:lnTo>
                  <a:pt x="1769425" y="2247151"/>
                </a:lnTo>
                <a:lnTo>
                  <a:pt x="0" y="1783421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07194" y="1075135"/>
            <a:ext cx="2076574" cy="299323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228162" y="0"/>
            <a:ext cx="2495966" cy="301466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228162" y="3214687"/>
            <a:ext cx="2495966" cy="38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dirty="0" err="1"/>
              <a:t>Tulis</a:t>
            </a:r>
            <a:r>
              <a:rPr lang="en-US" dirty="0"/>
              <a:t> Point </a:t>
            </a:r>
            <a:r>
              <a:rPr lang="en-US" dirty="0" err="1"/>
              <a:t>Utama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228162" y="3643313"/>
            <a:ext cx="2495966" cy="10166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 dirty="0" err="1"/>
              <a:t>Tulis</a:t>
            </a:r>
            <a:r>
              <a:rPr lang="en-US" dirty="0"/>
              <a:t> </a:t>
            </a:r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poin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jelaskan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892458" y="0"/>
            <a:ext cx="2495966" cy="301466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892459" y="3214687"/>
            <a:ext cx="2514188" cy="38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dirty="0" err="1"/>
              <a:t>Tulis</a:t>
            </a:r>
            <a:r>
              <a:rPr lang="en-US" dirty="0"/>
              <a:t> Point </a:t>
            </a:r>
            <a:r>
              <a:rPr lang="en-US" dirty="0" err="1"/>
              <a:t>Utama</a:t>
            </a:r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5892459" y="3643313"/>
            <a:ext cx="2514188" cy="10166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 dirty="0" err="1"/>
              <a:t>Tulis</a:t>
            </a:r>
            <a:r>
              <a:rPr lang="en-US" dirty="0"/>
              <a:t> </a:t>
            </a:r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poin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jelaskan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7F9BFB-3A8F-425C-A2A6-010C50A6B39B}"/>
              </a:ext>
            </a:extLst>
          </p:cNvPr>
          <p:cNvSpPr/>
          <p:nvPr userDrawn="1"/>
        </p:nvSpPr>
        <p:spPr>
          <a:xfrm>
            <a:off x="0" y="0"/>
            <a:ext cx="3059832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86854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 animBg="1"/>
      <p:bldP spid="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3059832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Title"/>
          <p:cNvSpPr>
            <a:spLocks noGrp="1"/>
          </p:cNvSpPr>
          <p:nvPr>
            <p:ph type="title"/>
          </p:nvPr>
        </p:nvSpPr>
        <p:spPr>
          <a:xfrm>
            <a:off x="407194" y="1075135"/>
            <a:ext cx="2364606" cy="299323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3227785" y="0"/>
            <a:ext cx="2386013" cy="247173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227785" y="2671762"/>
            <a:ext cx="2386013" cy="247173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784062" y="882253"/>
            <a:ext cx="2676370" cy="38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err="1"/>
              <a:t>Tulis</a:t>
            </a:r>
            <a:r>
              <a:rPr lang="en-US" dirty="0"/>
              <a:t> Point </a:t>
            </a:r>
            <a:r>
              <a:rPr lang="en-US" dirty="0" err="1"/>
              <a:t>Utama</a:t>
            </a:r>
            <a:endParaRPr lang="en-US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784062" y="1203598"/>
            <a:ext cx="2676370" cy="1160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 err="1"/>
              <a:t>Tulis</a:t>
            </a:r>
            <a:r>
              <a:rPr lang="en-US" dirty="0"/>
              <a:t> </a:t>
            </a:r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poin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jelaskan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5784062" y="2925365"/>
            <a:ext cx="2676370" cy="38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err="1"/>
              <a:t>Tulis</a:t>
            </a:r>
            <a:r>
              <a:rPr lang="en-US" dirty="0"/>
              <a:t> Point </a:t>
            </a:r>
            <a:r>
              <a:rPr lang="en-US" dirty="0" err="1"/>
              <a:t>Utama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5784062" y="3220428"/>
            <a:ext cx="2676370" cy="1161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 err="1"/>
              <a:t>Tulis</a:t>
            </a:r>
            <a:r>
              <a:rPr lang="en-US" dirty="0"/>
              <a:t> </a:t>
            </a:r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poin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jelaskan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animBg="1"/>
      <p:bldP spid="9" grpId="0" animBg="1"/>
      <p:bldP spid="10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23478"/>
            <a:ext cx="9143966" cy="5040561"/>
          </a:xfrm>
          <a:custGeom>
            <a:avLst/>
            <a:gdLst>
              <a:gd name="connsiteX0" fmla="*/ 4561321 w 9143966"/>
              <a:gd name="connsiteY0" fmla="*/ 15 h 5040561"/>
              <a:gd name="connsiteX1" fmla="*/ 9143966 w 9143966"/>
              <a:gd name="connsiteY1" fmla="*/ 5021189 h 5040561"/>
              <a:gd name="connsiteX2" fmla="*/ 7672435 w 9143966"/>
              <a:gd name="connsiteY2" fmla="*/ 5027424 h 5040561"/>
              <a:gd name="connsiteX3" fmla="*/ 4564439 w 9143966"/>
              <a:gd name="connsiteY3" fmla="*/ 1471555 h 5040561"/>
              <a:gd name="connsiteX4" fmla="*/ 1471544 w 9143966"/>
              <a:gd name="connsiteY4" fmla="*/ 5040560 h 5040561"/>
              <a:gd name="connsiteX5" fmla="*/ 0 w 9143966"/>
              <a:gd name="connsiteY5" fmla="*/ 5040561 h 5040561"/>
              <a:gd name="connsiteX6" fmla="*/ 4561321 w 9143966"/>
              <a:gd name="connsiteY6" fmla="*/ 15 h 504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66" h="5040561">
                <a:moveTo>
                  <a:pt x="4561321" y="15"/>
                </a:moveTo>
                <a:cubicBezTo>
                  <a:pt x="7083669" y="-6480"/>
                  <a:pt x="9134272" y="2240353"/>
                  <a:pt x="9143966" y="5021189"/>
                </a:cubicBezTo>
                <a:lnTo>
                  <a:pt x="7672435" y="5027424"/>
                </a:lnTo>
                <a:cubicBezTo>
                  <a:pt x="7666138" y="3058055"/>
                  <a:pt x="6275265" y="1466753"/>
                  <a:pt x="4564439" y="1471555"/>
                </a:cubicBezTo>
                <a:cubicBezTo>
                  <a:pt x="2855062" y="1476354"/>
                  <a:pt x="1471544" y="3072845"/>
                  <a:pt x="1471544" y="5040560"/>
                </a:cubicBezTo>
                <a:lnTo>
                  <a:pt x="0" y="5040561"/>
                </a:lnTo>
                <a:cubicBezTo>
                  <a:pt x="0" y="2261333"/>
                  <a:pt x="2040452" y="6506"/>
                  <a:pt x="4561321" y="15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7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520544" y="-731022"/>
            <a:ext cx="6428510" cy="3778033"/>
          </a:xfrm>
          <a:custGeom>
            <a:avLst/>
            <a:gdLst>
              <a:gd name="connsiteX0" fmla="*/ 7839789 w 8571347"/>
              <a:gd name="connsiteY0" fmla="*/ 369904 h 5037377"/>
              <a:gd name="connsiteX1" fmla="*/ 7966169 w 8571347"/>
              <a:gd name="connsiteY1" fmla="*/ 405230 h 5037377"/>
              <a:gd name="connsiteX2" fmla="*/ 8505720 w 8571347"/>
              <a:gd name="connsiteY2" fmla="*/ 828548 h 5037377"/>
              <a:gd name="connsiteX3" fmla="*/ 8534780 w 8571347"/>
              <a:gd name="connsiteY3" fmla="*/ 1069272 h 5037377"/>
              <a:gd name="connsiteX4" fmla="*/ 6401794 w 8571347"/>
              <a:gd name="connsiteY4" fmla="*/ 3787918 h 5037377"/>
              <a:gd name="connsiteX5" fmla="*/ 6161071 w 8571347"/>
              <a:gd name="connsiteY5" fmla="*/ 3816976 h 5037377"/>
              <a:gd name="connsiteX6" fmla="*/ 5621521 w 8571347"/>
              <a:gd name="connsiteY6" fmla="*/ 3393657 h 5037377"/>
              <a:gd name="connsiteX7" fmla="*/ 5592462 w 8571347"/>
              <a:gd name="connsiteY7" fmla="*/ 3152934 h 5037377"/>
              <a:gd name="connsiteX8" fmla="*/ 7725447 w 8571347"/>
              <a:gd name="connsiteY8" fmla="*/ 434289 h 5037377"/>
              <a:gd name="connsiteX9" fmla="*/ 7839789 w 8571347"/>
              <a:gd name="connsiteY9" fmla="*/ 369904 h 5037377"/>
              <a:gd name="connsiteX10" fmla="*/ 6626761 w 8571347"/>
              <a:gd name="connsiteY10" fmla="*/ 77561 h 5037377"/>
              <a:gd name="connsiteX11" fmla="*/ 6753141 w 8571347"/>
              <a:gd name="connsiteY11" fmla="*/ 112886 h 5037377"/>
              <a:gd name="connsiteX12" fmla="*/ 7292693 w 8571347"/>
              <a:gd name="connsiteY12" fmla="*/ 536205 h 5037377"/>
              <a:gd name="connsiteX13" fmla="*/ 7321750 w 8571347"/>
              <a:gd name="connsiteY13" fmla="*/ 776929 h 5037377"/>
              <a:gd name="connsiteX14" fmla="*/ 4177583 w 8571347"/>
              <a:gd name="connsiteY14" fmla="*/ 4784402 h 5037377"/>
              <a:gd name="connsiteX15" fmla="*/ 3936859 w 8571347"/>
              <a:gd name="connsiteY15" fmla="*/ 4813461 h 5037377"/>
              <a:gd name="connsiteX16" fmla="*/ 3397309 w 8571347"/>
              <a:gd name="connsiteY16" fmla="*/ 4390142 h 5037377"/>
              <a:gd name="connsiteX17" fmla="*/ 3368250 w 8571347"/>
              <a:gd name="connsiteY17" fmla="*/ 4149419 h 5037377"/>
              <a:gd name="connsiteX18" fmla="*/ 6512418 w 8571347"/>
              <a:gd name="connsiteY18" fmla="*/ 141946 h 5037377"/>
              <a:gd name="connsiteX19" fmla="*/ 6626761 w 8571347"/>
              <a:gd name="connsiteY19" fmla="*/ 77561 h 5037377"/>
              <a:gd name="connsiteX20" fmla="*/ 3707935 w 8571347"/>
              <a:gd name="connsiteY20" fmla="*/ 65103 h 5037377"/>
              <a:gd name="connsiteX21" fmla="*/ 3834316 w 8571347"/>
              <a:gd name="connsiteY21" fmla="*/ 100429 h 5037377"/>
              <a:gd name="connsiteX22" fmla="*/ 4373866 w 8571347"/>
              <a:gd name="connsiteY22" fmla="*/ 523747 h 5037377"/>
              <a:gd name="connsiteX23" fmla="*/ 4402925 w 8571347"/>
              <a:gd name="connsiteY23" fmla="*/ 764471 h 5037377"/>
              <a:gd name="connsiteX24" fmla="*/ 1101995 w 8571347"/>
              <a:gd name="connsiteY24" fmla="*/ 4971749 h 5037377"/>
              <a:gd name="connsiteX25" fmla="*/ 861272 w 8571347"/>
              <a:gd name="connsiteY25" fmla="*/ 5000808 h 5037377"/>
              <a:gd name="connsiteX26" fmla="*/ 321721 w 8571347"/>
              <a:gd name="connsiteY26" fmla="*/ 4577489 h 5037377"/>
              <a:gd name="connsiteX27" fmla="*/ 292662 w 8571347"/>
              <a:gd name="connsiteY27" fmla="*/ 4336766 h 5037377"/>
              <a:gd name="connsiteX28" fmla="*/ 3593592 w 8571347"/>
              <a:gd name="connsiteY28" fmla="*/ 129487 h 5037377"/>
              <a:gd name="connsiteX29" fmla="*/ 3707935 w 8571347"/>
              <a:gd name="connsiteY29" fmla="*/ 65103 h 5037377"/>
              <a:gd name="connsiteX30" fmla="*/ 5167424 w 8571347"/>
              <a:gd name="connsiteY30" fmla="*/ 61651 h 5037377"/>
              <a:gd name="connsiteX31" fmla="*/ 5293804 w 8571347"/>
              <a:gd name="connsiteY31" fmla="*/ 96978 h 5037377"/>
              <a:gd name="connsiteX32" fmla="*/ 5833355 w 8571347"/>
              <a:gd name="connsiteY32" fmla="*/ 520296 h 5037377"/>
              <a:gd name="connsiteX33" fmla="*/ 5862413 w 8571347"/>
              <a:gd name="connsiteY33" fmla="*/ 761020 h 5037377"/>
              <a:gd name="connsiteX34" fmla="*/ 2561333 w 8571347"/>
              <a:gd name="connsiteY34" fmla="*/ 4968490 h 5037377"/>
              <a:gd name="connsiteX35" fmla="*/ 2320609 w 8571347"/>
              <a:gd name="connsiteY35" fmla="*/ 4997549 h 5037377"/>
              <a:gd name="connsiteX36" fmla="*/ 1781059 w 8571347"/>
              <a:gd name="connsiteY36" fmla="*/ 4574230 h 5037377"/>
              <a:gd name="connsiteX37" fmla="*/ 1752000 w 8571347"/>
              <a:gd name="connsiteY37" fmla="*/ 4333507 h 5037377"/>
              <a:gd name="connsiteX38" fmla="*/ 5053080 w 8571347"/>
              <a:gd name="connsiteY38" fmla="*/ 126037 h 5037377"/>
              <a:gd name="connsiteX39" fmla="*/ 5167424 w 8571347"/>
              <a:gd name="connsiteY39" fmla="*/ 61651 h 5037377"/>
              <a:gd name="connsiteX40" fmla="*/ 2283898 w 8571347"/>
              <a:gd name="connsiteY40" fmla="*/ 1244 h 5037377"/>
              <a:gd name="connsiteX41" fmla="*/ 2410278 w 8571347"/>
              <a:gd name="connsiteY41" fmla="*/ 36569 h 5037377"/>
              <a:gd name="connsiteX42" fmla="*/ 2949828 w 8571347"/>
              <a:gd name="connsiteY42" fmla="*/ 459888 h 5037377"/>
              <a:gd name="connsiteX43" fmla="*/ 2978887 w 8571347"/>
              <a:gd name="connsiteY43" fmla="*/ 700611 h 5037377"/>
              <a:gd name="connsiteX44" fmla="*/ 845903 w 8571347"/>
              <a:gd name="connsiteY44" fmla="*/ 3419256 h 5037377"/>
              <a:gd name="connsiteX45" fmla="*/ 605179 w 8571347"/>
              <a:gd name="connsiteY45" fmla="*/ 3448315 h 5037377"/>
              <a:gd name="connsiteX46" fmla="*/ 65629 w 8571347"/>
              <a:gd name="connsiteY46" fmla="*/ 3024997 h 5037377"/>
              <a:gd name="connsiteX47" fmla="*/ 36570 w 8571347"/>
              <a:gd name="connsiteY47" fmla="*/ 2784273 h 5037377"/>
              <a:gd name="connsiteX48" fmla="*/ 2169554 w 8571347"/>
              <a:gd name="connsiteY48" fmla="*/ 65628 h 5037377"/>
              <a:gd name="connsiteX49" fmla="*/ 2283898 w 8571347"/>
              <a:gd name="connsiteY49" fmla="*/ 1244 h 50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71347" h="5037377">
                <a:moveTo>
                  <a:pt x="7839789" y="369904"/>
                </a:moveTo>
                <a:cubicBezTo>
                  <a:pt x="7883351" y="364645"/>
                  <a:pt x="7928921" y="376005"/>
                  <a:pt x="7966169" y="405230"/>
                </a:cubicBezTo>
                <a:lnTo>
                  <a:pt x="8505720" y="828548"/>
                </a:lnTo>
                <a:cubicBezTo>
                  <a:pt x="8580218" y="886999"/>
                  <a:pt x="8593228" y="994774"/>
                  <a:pt x="8534780" y="1069272"/>
                </a:cubicBezTo>
                <a:lnTo>
                  <a:pt x="6401794" y="3787918"/>
                </a:lnTo>
                <a:cubicBezTo>
                  <a:pt x="6343345" y="3862416"/>
                  <a:pt x="6235570" y="3875426"/>
                  <a:pt x="6161071" y="3816976"/>
                </a:cubicBezTo>
                <a:lnTo>
                  <a:pt x="5621521" y="3393657"/>
                </a:lnTo>
                <a:cubicBezTo>
                  <a:pt x="5547022" y="3335208"/>
                  <a:pt x="5534012" y="3227432"/>
                  <a:pt x="5592462" y="3152934"/>
                </a:cubicBezTo>
                <a:lnTo>
                  <a:pt x="7725447" y="434289"/>
                </a:lnTo>
                <a:cubicBezTo>
                  <a:pt x="7754670" y="397040"/>
                  <a:pt x="7796228" y="375162"/>
                  <a:pt x="7839789" y="369904"/>
                </a:cubicBezTo>
                <a:close/>
                <a:moveTo>
                  <a:pt x="6626761" y="77561"/>
                </a:moveTo>
                <a:cubicBezTo>
                  <a:pt x="6670324" y="72302"/>
                  <a:pt x="6715892" y="83662"/>
                  <a:pt x="6753141" y="112886"/>
                </a:cubicBezTo>
                <a:lnTo>
                  <a:pt x="7292693" y="536205"/>
                </a:lnTo>
                <a:cubicBezTo>
                  <a:pt x="7367190" y="594654"/>
                  <a:pt x="7380200" y="702430"/>
                  <a:pt x="7321750" y="776929"/>
                </a:cubicBezTo>
                <a:lnTo>
                  <a:pt x="4177583" y="4784402"/>
                </a:lnTo>
                <a:cubicBezTo>
                  <a:pt x="4119133" y="4858900"/>
                  <a:pt x="4011358" y="4871910"/>
                  <a:pt x="3936859" y="4813461"/>
                </a:cubicBezTo>
                <a:lnTo>
                  <a:pt x="3397309" y="4390142"/>
                </a:lnTo>
                <a:cubicBezTo>
                  <a:pt x="3322810" y="4331692"/>
                  <a:pt x="3309800" y="4223917"/>
                  <a:pt x="3368250" y="4149419"/>
                </a:cubicBezTo>
                <a:lnTo>
                  <a:pt x="6512418" y="141946"/>
                </a:lnTo>
                <a:cubicBezTo>
                  <a:pt x="6541642" y="104696"/>
                  <a:pt x="6583199" y="82819"/>
                  <a:pt x="6626761" y="77561"/>
                </a:cubicBezTo>
                <a:close/>
                <a:moveTo>
                  <a:pt x="3707935" y="65103"/>
                </a:moveTo>
                <a:cubicBezTo>
                  <a:pt x="3751498" y="59844"/>
                  <a:pt x="3797067" y="71204"/>
                  <a:pt x="3834316" y="100429"/>
                </a:cubicBezTo>
                <a:lnTo>
                  <a:pt x="4373866" y="523747"/>
                </a:lnTo>
                <a:cubicBezTo>
                  <a:pt x="4448365" y="582197"/>
                  <a:pt x="4461375" y="689972"/>
                  <a:pt x="4402925" y="764471"/>
                </a:cubicBezTo>
                <a:lnTo>
                  <a:pt x="1101995" y="4971749"/>
                </a:lnTo>
                <a:cubicBezTo>
                  <a:pt x="1043545" y="5046247"/>
                  <a:pt x="935770" y="5059258"/>
                  <a:pt x="861272" y="5000808"/>
                </a:cubicBezTo>
                <a:lnTo>
                  <a:pt x="321721" y="4577489"/>
                </a:lnTo>
                <a:cubicBezTo>
                  <a:pt x="247223" y="4519040"/>
                  <a:pt x="234213" y="4411264"/>
                  <a:pt x="292662" y="4336766"/>
                </a:cubicBezTo>
                <a:lnTo>
                  <a:pt x="3593592" y="129487"/>
                </a:lnTo>
                <a:cubicBezTo>
                  <a:pt x="3622817" y="92239"/>
                  <a:pt x="3664372" y="70361"/>
                  <a:pt x="3707935" y="65103"/>
                </a:cubicBezTo>
                <a:close/>
                <a:moveTo>
                  <a:pt x="5167424" y="61651"/>
                </a:moveTo>
                <a:cubicBezTo>
                  <a:pt x="5210986" y="56393"/>
                  <a:pt x="5256554" y="67753"/>
                  <a:pt x="5293804" y="96978"/>
                </a:cubicBezTo>
                <a:lnTo>
                  <a:pt x="5833355" y="520296"/>
                </a:lnTo>
                <a:cubicBezTo>
                  <a:pt x="5907853" y="578746"/>
                  <a:pt x="5920863" y="686522"/>
                  <a:pt x="5862413" y="761020"/>
                </a:cubicBezTo>
                <a:lnTo>
                  <a:pt x="2561333" y="4968490"/>
                </a:lnTo>
                <a:cubicBezTo>
                  <a:pt x="2502884" y="5042989"/>
                  <a:pt x="2395108" y="5055999"/>
                  <a:pt x="2320609" y="4997549"/>
                </a:cubicBezTo>
                <a:lnTo>
                  <a:pt x="1781059" y="4574230"/>
                </a:lnTo>
                <a:cubicBezTo>
                  <a:pt x="1706560" y="4515781"/>
                  <a:pt x="1693550" y="4408005"/>
                  <a:pt x="1752000" y="4333507"/>
                </a:cubicBezTo>
                <a:lnTo>
                  <a:pt x="5053080" y="126037"/>
                </a:lnTo>
                <a:cubicBezTo>
                  <a:pt x="5082306" y="88787"/>
                  <a:pt x="5123861" y="66910"/>
                  <a:pt x="5167424" y="61651"/>
                </a:cubicBezTo>
                <a:close/>
                <a:moveTo>
                  <a:pt x="2283898" y="1244"/>
                </a:moveTo>
                <a:cubicBezTo>
                  <a:pt x="2327460" y="-4015"/>
                  <a:pt x="2373028" y="7344"/>
                  <a:pt x="2410278" y="36569"/>
                </a:cubicBezTo>
                <a:lnTo>
                  <a:pt x="2949828" y="459888"/>
                </a:lnTo>
                <a:cubicBezTo>
                  <a:pt x="3024327" y="518337"/>
                  <a:pt x="3037337" y="626113"/>
                  <a:pt x="2978887" y="700611"/>
                </a:cubicBezTo>
                <a:lnTo>
                  <a:pt x="845903" y="3419256"/>
                </a:lnTo>
                <a:cubicBezTo>
                  <a:pt x="787453" y="3493755"/>
                  <a:pt x="679678" y="3506765"/>
                  <a:pt x="605179" y="3448315"/>
                </a:cubicBezTo>
                <a:lnTo>
                  <a:pt x="65629" y="3024997"/>
                </a:lnTo>
                <a:cubicBezTo>
                  <a:pt x="-8870" y="2966547"/>
                  <a:pt x="-21880" y="2858771"/>
                  <a:pt x="36570" y="2784273"/>
                </a:cubicBezTo>
                <a:lnTo>
                  <a:pt x="2169554" y="65628"/>
                </a:lnTo>
                <a:cubicBezTo>
                  <a:pt x="2198779" y="28379"/>
                  <a:pt x="2240336" y="6502"/>
                  <a:pt x="2283898" y="1244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465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28650" y="1491630"/>
            <a:ext cx="3312368" cy="2427084"/>
          </a:xfrm>
          <a:custGeom>
            <a:avLst/>
            <a:gdLst>
              <a:gd name="connsiteX0" fmla="*/ 7839789 w 8571347"/>
              <a:gd name="connsiteY0" fmla="*/ 369904 h 5037377"/>
              <a:gd name="connsiteX1" fmla="*/ 7966169 w 8571347"/>
              <a:gd name="connsiteY1" fmla="*/ 405230 h 5037377"/>
              <a:gd name="connsiteX2" fmla="*/ 8505720 w 8571347"/>
              <a:gd name="connsiteY2" fmla="*/ 828548 h 5037377"/>
              <a:gd name="connsiteX3" fmla="*/ 8534780 w 8571347"/>
              <a:gd name="connsiteY3" fmla="*/ 1069272 h 5037377"/>
              <a:gd name="connsiteX4" fmla="*/ 6401794 w 8571347"/>
              <a:gd name="connsiteY4" fmla="*/ 3787918 h 5037377"/>
              <a:gd name="connsiteX5" fmla="*/ 6161071 w 8571347"/>
              <a:gd name="connsiteY5" fmla="*/ 3816976 h 5037377"/>
              <a:gd name="connsiteX6" fmla="*/ 5621521 w 8571347"/>
              <a:gd name="connsiteY6" fmla="*/ 3393657 h 5037377"/>
              <a:gd name="connsiteX7" fmla="*/ 5592462 w 8571347"/>
              <a:gd name="connsiteY7" fmla="*/ 3152934 h 5037377"/>
              <a:gd name="connsiteX8" fmla="*/ 7725447 w 8571347"/>
              <a:gd name="connsiteY8" fmla="*/ 434289 h 5037377"/>
              <a:gd name="connsiteX9" fmla="*/ 7839789 w 8571347"/>
              <a:gd name="connsiteY9" fmla="*/ 369904 h 5037377"/>
              <a:gd name="connsiteX10" fmla="*/ 6626761 w 8571347"/>
              <a:gd name="connsiteY10" fmla="*/ 77561 h 5037377"/>
              <a:gd name="connsiteX11" fmla="*/ 6753141 w 8571347"/>
              <a:gd name="connsiteY11" fmla="*/ 112886 h 5037377"/>
              <a:gd name="connsiteX12" fmla="*/ 7292693 w 8571347"/>
              <a:gd name="connsiteY12" fmla="*/ 536205 h 5037377"/>
              <a:gd name="connsiteX13" fmla="*/ 7321750 w 8571347"/>
              <a:gd name="connsiteY13" fmla="*/ 776929 h 5037377"/>
              <a:gd name="connsiteX14" fmla="*/ 4177583 w 8571347"/>
              <a:gd name="connsiteY14" fmla="*/ 4784402 h 5037377"/>
              <a:gd name="connsiteX15" fmla="*/ 3936859 w 8571347"/>
              <a:gd name="connsiteY15" fmla="*/ 4813461 h 5037377"/>
              <a:gd name="connsiteX16" fmla="*/ 3397309 w 8571347"/>
              <a:gd name="connsiteY16" fmla="*/ 4390142 h 5037377"/>
              <a:gd name="connsiteX17" fmla="*/ 3368250 w 8571347"/>
              <a:gd name="connsiteY17" fmla="*/ 4149419 h 5037377"/>
              <a:gd name="connsiteX18" fmla="*/ 6512418 w 8571347"/>
              <a:gd name="connsiteY18" fmla="*/ 141946 h 5037377"/>
              <a:gd name="connsiteX19" fmla="*/ 6626761 w 8571347"/>
              <a:gd name="connsiteY19" fmla="*/ 77561 h 5037377"/>
              <a:gd name="connsiteX20" fmla="*/ 3707935 w 8571347"/>
              <a:gd name="connsiteY20" fmla="*/ 65103 h 5037377"/>
              <a:gd name="connsiteX21" fmla="*/ 3834316 w 8571347"/>
              <a:gd name="connsiteY21" fmla="*/ 100429 h 5037377"/>
              <a:gd name="connsiteX22" fmla="*/ 4373866 w 8571347"/>
              <a:gd name="connsiteY22" fmla="*/ 523747 h 5037377"/>
              <a:gd name="connsiteX23" fmla="*/ 4402925 w 8571347"/>
              <a:gd name="connsiteY23" fmla="*/ 764471 h 5037377"/>
              <a:gd name="connsiteX24" fmla="*/ 1101995 w 8571347"/>
              <a:gd name="connsiteY24" fmla="*/ 4971749 h 5037377"/>
              <a:gd name="connsiteX25" fmla="*/ 861272 w 8571347"/>
              <a:gd name="connsiteY25" fmla="*/ 5000808 h 5037377"/>
              <a:gd name="connsiteX26" fmla="*/ 321721 w 8571347"/>
              <a:gd name="connsiteY26" fmla="*/ 4577489 h 5037377"/>
              <a:gd name="connsiteX27" fmla="*/ 292662 w 8571347"/>
              <a:gd name="connsiteY27" fmla="*/ 4336766 h 5037377"/>
              <a:gd name="connsiteX28" fmla="*/ 3593592 w 8571347"/>
              <a:gd name="connsiteY28" fmla="*/ 129487 h 5037377"/>
              <a:gd name="connsiteX29" fmla="*/ 3707935 w 8571347"/>
              <a:gd name="connsiteY29" fmla="*/ 65103 h 5037377"/>
              <a:gd name="connsiteX30" fmla="*/ 5167424 w 8571347"/>
              <a:gd name="connsiteY30" fmla="*/ 61651 h 5037377"/>
              <a:gd name="connsiteX31" fmla="*/ 5293804 w 8571347"/>
              <a:gd name="connsiteY31" fmla="*/ 96978 h 5037377"/>
              <a:gd name="connsiteX32" fmla="*/ 5833355 w 8571347"/>
              <a:gd name="connsiteY32" fmla="*/ 520296 h 5037377"/>
              <a:gd name="connsiteX33" fmla="*/ 5862413 w 8571347"/>
              <a:gd name="connsiteY33" fmla="*/ 761020 h 5037377"/>
              <a:gd name="connsiteX34" fmla="*/ 2561333 w 8571347"/>
              <a:gd name="connsiteY34" fmla="*/ 4968490 h 5037377"/>
              <a:gd name="connsiteX35" fmla="*/ 2320609 w 8571347"/>
              <a:gd name="connsiteY35" fmla="*/ 4997549 h 5037377"/>
              <a:gd name="connsiteX36" fmla="*/ 1781059 w 8571347"/>
              <a:gd name="connsiteY36" fmla="*/ 4574230 h 5037377"/>
              <a:gd name="connsiteX37" fmla="*/ 1752000 w 8571347"/>
              <a:gd name="connsiteY37" fmla="*/ 4333507 h 5037377"/>
              <a:gd name="connsiteX38" fmla="*/ 5053080 w 8571347"/>
              <a:gd name="connsiteY38" fmla="*/ 126037 h 5037377"/>
              <a:gd name="connsiteX39" fmla="*/ 5167424 w 8571347"/>
              <a:gd name="connsiteY39" fmla="*/ 61651 h 5037377"/>
              <a:gd name="connsiteX40" fmla="*/ 2283898 w 8571347"/>
              <a:gd name="connsiteY40" fmla="*/ 1244 h 5037377"/>
              <a:gd name="connsiteX41" fmla="*/ 2410278 w 8571347"/>
              <a:gd name="connsiteY41" fmla="*/ 36569 h 5037377"/>
              <a:gd name="connsiteX42" fmla="*/ 2949828 w 8571347"/>
              <a:gd name="connsiteY42" fmla="*/ 459888 h 5037377"/>
              <a:gd name="connsiteX43" fmla="*/ 2978887 w 8571347"/>
              <a:gd name="connsiteY43" fmla="*/ 700611 h 5037377"/>
              <a:gd name="connsiteX44" fmla="*/ 845903 w 8571347"/>
              <a:gd name="connsiteY44" fmla="*/ 3419256 h 5037377"/>
              <a:gd name="connsiteX45" fmla="*/ 605179 w 8571347"/>
              <a:gd name="connsiteY45" fmla="*/ 3448315 h 5037377"/>
              <a:gd name="connsiteX46" fmla="*/ 65629 w 8571347"/>
              <a:gd name="connsiteY46" fmla="*/ 3024997 h 5037377"/>
              <a:gd name="connsiteX47" fmla="*/ 36570 w 8571347"/>
              <a:gd name="connsiteY47" fmla="*/ 2784273 h 5037377"/>
              <a:gd name="connsiteX48" fmla="*/ 2169554 w 8571347"/>
              <a:gd name="connsiteY48" fmla="*/ 65628 h 5037377"/>
              <a:gd name="connsiteX49" fmla="*/ 2283898 w 8571347"/>
              <a:gd name="connsiteY49" fmla="*/ 1244 h 50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71347" h="5037377">
                <a:moveTo>
                  <a:pt x="7839789" y="369904"/>
                </a:moveTo>
                <a:cubicBezTo>
                  <a:pt x="7883351" y="364645"/>
                  <a:pt x="7928921" y="376005"/>
                  <a:pt x="7966169" y="405230"/>
                </a:cubicBezTo>
                <a:lnTo>
                  <a:pt x="8505720" y="828548"/>
                </a:lnTo>
                <a:cubicBezTo>
                  <a:pt x="8580218" y="886999"/>
                  <a:pt x="8593228" y="994774"/>
                  <a:pt x="8534780" y="1069272"/>
                </a:cubicBezTo>
                <a:lnTo>
                  <a:pt x="6401794" y="3787918"/>
                </a:lnTo>
                <a:cubicBezTo>
                  <a:pt x="6343345" y="3862416"/>
                  <a:pt x="6235570" y="3875426"/>
                  <a:pt x="6161071" y="3816976"/>
                </a:cubicBezTo>
                <a:lnTo>
                  <a:pt x="5621521" y="3393657"/>
                </a:lnTo>
                <a:cubicBezTo>
                  <a:pt x="5547022" y="3335208"/>
                  <a:pt x="5534012" y="3227432"/>
                  <a:pt x="5592462" y="3152934"/>
                </a:cubicBezTo>
                <a:lnTo>
                  <a:pt x="7725447" y="434289"/>
                </a:lnTo>
                <a:cubicBezTo>
                  <a:pt x="7754670" y="397040"/>
                  <a:pt x="7796228" y="375162"/>
                  <a:pt x="7839789" y="369904"/>
                </a:cubicBezTo>
                <a:close/>
                <a:moveTo>
                  <a:pt x="6626761" y="77561"/>
                </a:moveTo>
                <a:cubicBezTo>
                  <a:pt x="6670324" y="72302"/>
                  <a:pt x="6715892" y="83662"/>
                  <a:pt x="6753141" y="112886"/>
                </a:cubicBezTo>
                <a:lnTo>
                  <a:pt x="7292693" y="536205"/>
                </a:lnTo>
                <a:cubicBezTo>
                  <a:pt x="7367190" y="594654"/>
                  <a:pt x="7380200" y="702430"/>
                  <a:pt x="7321750" y="776929"/>
                </a:cubicBezTo>
                <a:lnTo>
                  <a:pt x="4177583" y="4784402"/>
                </a:lnTo>
                <a:cubicBezTo>
                  <a:pt x="4119133" y="4858900"/>
                  <a:pt x="4011358" y="4871910"/>
                  <a:pt x="3936859" y="4813461"/>
                </a:cubicBezTo>
                <a:lnTo>
                  <a:pt x="3397309" y="4390142"/>
                </a:lnTo>
                <a:cubicBezTo>
                  <a:pt x="3322810" y="4331692"/>
                  <a:pt x="3309800" y="4223917"/>
                  <a:pt x="3368250" y="4149419"/>
                </a:cubicBezTo>
                <a:lnTo>
                  <a:pt x="6512418" y="141946"/>
                </a:lnTo>
                <a:cubicBezTo>
                  <a:pt x="6541642" y="104696"/>
                  <a:pt x="6583199" y="82819"/>
                  <a:pt x="6626761" y="77561"/>
                </a:cubicBezTo>
                <a:close/>
                <a:moveTo>
                  <a:pt x="3707935" y="65103"/>
                </a:moveTo>
                <a:cubicBezTo>
                  <a:pt x="3751498" y="59844"/>
                  <a:pt x="3797067" y="71204"/>
                  <a:pt x="3834316" y="100429"/>
                </a:cubicBezTo>
                <a:lnTo>
                  <a:pt x="4373866" y="523747"/>
                </a:lnTo>
                <a:cubicBezTo>
                  <a:pt x="4448365" y="582197"/>
                  <a:pt x="4461375" y="689972"/>
                  <a:pt x="4402925" y="764471"/>
                </a:cubicBezTo>
                <a:lnTo>
                  <a:pt x="1101995" y="4971749"/>
                </a:lnTo>
                <a:cubicBezTo>
                  <a:pt x="1043545" y="5046247"/>
                  <a:pt x="935770" y="5059258"/>
                  <a:pt x="861272" y="5000808"/>
                </a:cubicBezTo>
                <a:lnTo>
                  <a:pt x="321721" y="4577489"/>
                </a:lnTo>
                <a:cubicBezTo>
                  <a:pt x="247223" y="4519040"/>
                  <a:pt x="234213" y="4411264"/>
                  <a:pt x="292662" y="4336766"/>
                </a:cubicBezTo>
                <a:lnTo>
                  <a:pt x="3593592" y="129487"/>
                </a:lnTo>
                <a:cubicBezTo>
                  <a:pt x="3622817" y="92239"/>
                  <a:pt x="3664372" y="70361"/>
                  <a:pt x="3707935" y="65103"/>
                </a:cubicBezTo>
                <a:close/>
                <a:moveTo>
                  <a:pt x="5167424" y="61651"/>
                </a:moveTo>
                <a:cubicBezTo>
                  <a:pt x="5210986" y="56393"/>
                  <a:pt x="5256554" y="67753"/>
                  <a:pt x="5293804" y="96978"/>
                </a:cubicBezTo>
                <a:lnTo>
                  <a:pt x="5833355" y="520296"/>
                </a:lnTo>
                <a:cubicBezTo>
                  <a:pt x="5907853" y="578746"/>
                  <a:pt x="5920863" y="686522"/>
                  <a:pt x="5862413" y="761020"/>
                </a:cubicBezTo>
                <a:lnTo>
                  <a:pt x="2561333" y="4968490"/>
                </a:lnTo>
                <a:cubicBezTo>
                  <a:pt x="2502884" y="5042989"/>
                  <a:pt x="2395108" y="5055999"/>
                  <a:pt x="2320609" y="4997549"/>
                </a:cubicBezTo>
                <a:lnTo>
                  <a:pt x="1781059" y="4574230"/>
                </a:lnTo>
                <a:cubicBezTo>
                  <a:pt x="1706560" y="4515781"/>
                  <a:pt x="1693550" y="4408005"/>
                  <a:pt x="1752000" y="4333507"/>
                </a:cubicBezTo>
                <a:lnTo>
                  <a:pt x="5053080" y="126037"/>
                </a:lnTo>
                <a:cubicBezTo>
                  <a:pt x="5082306" y="88787"/>
                  <a:pt x="5123861" y="66910"/>
                  <a:pt x="5167424" y="61651"/>
                </a:cubicBezTo>
                <a:close/>
                <a:moveTo>
                  <a:pt x="2283898" y="1244"/>
                </a:moveTo>
                <a:cubicBezTo>
                  <a:pt x="2327460" y="-4015"/>
                  <a:pt x="2373028" y="7344"/>
                  <a:pt x="2410278" y="36569"/>
                </a:cubicBezTo>
                <a:lnTo>
                  <a:pt x="2949828" y="459888"/>
                </a:lnTo>
                <a:cubicBezTo>
                  <a:pt x="3024327" y="518337"/>
                  <a:pt x="3037337" y="626113"/>
                  <a:pt x="2978887" y="700611"/>
                </a:cubicBezTo>
                <a:lnTo>
                  <a:pt x="845903" y="3419256"/>
                </a:lnTo>
                <a:cubicBezTo>
                  <a:pt x="787453" y="3493755"/>
                  <a:pt x="679678" y="3506765"/>
                  <a:pt x="605179" y="3448315"/>
                </a:cubicBezTo>
                <a:lnTo>
                  <a:pt x="65629" y="3024997"/>
                </a:lnTo>
                <a:cubicBezTo>
                  <a:pt x="-8870" y="2966547"/>
                  <a:pt x="-21880" y="2858771"/>
                  <a:pt x="36570" y="2784273"/>
                </a:cubicBezTo>
                <a:lnTo>
                  <a:pt x="2169554" y="65628"/>
                </a:lnTo>
                <a:cubicBezTo>
                  <a:pt x="2198779" y="28379"/>
                  <a:pt x="2240336" y="6502"/>
                  <a:pt x="2283898" y="1244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1841" y="1491630"/>
            <a:ext cx="3312368" cy="2427084"/>
          </a:xfrm>
          <a:custGeom>
            <a:avLst/>
            <a:gdLst>
              <a:gd name="connsiteX0" fmla="*/ 7839789 w 8571347"/>
              <a:gd name="connsiteY0" fmla="*/ 369904 h 5037377"/>
              <a:gd name="connsiteX1" fmla="*/ 7966169 w 8571347"/>
              <a:gd name="connsiteY1" fmla="*/ 405230 h 5037377"/>
              <a:gd name="connsiteX2" fmla="*/ 8505720 w 8571347"/>
              <a:gd name="connsiteY2" fmla="*/ 828548 h 5037377"/>
              <a:gd name="connsiteX3" fmla="*/ 8534780 w 8571347"/>
              <a:gd name="connsiteY3" fmla="*/ 1069272 h 5037377"/>
              <a:gd name="connsiteX4" fmla="*/ 6401794 w 8571347"/>
              <a:gd name="connsiteY4" fmla="*/ 3787918 h 5037377"/>
              <a:gd name="connsiteX5" fmla="*/ 6161071 w 8571347"/>
              <a:gd name="connsiteY5" fmla="*/ 3816976 h 5037377"/>
              <a:gd name="connsiteX6" fmla="*/ 5621521 w 8571347"/>
              <a:gd name="connsiteY6" fmla="*/ 3393657 h 5037377"/>
              <a:gd name="connsiteX7" fmla="*/ 5592462 w 8571347"/>
              <a:gd name="connsiteY7" fmla="*/ 3152934 h 5037377"/>
              <a:gd name="connsiteX8" fmla="*/ 7725447 w 8571347"/>
              <a:gd name="connsiteY8" fmla="*/ 434289 h 5037377"/>
              <a:gd name="connsiteX9" fmla="*/ 7839789 w 8571347"/>
              <a:gd name="connsiteY9" fmla="*/ 369904 h 5037377"/>
              <a:gd name="connsiteX10" fmla="*/ 6626761 w 8571347"/>
              <a:gd name="connsiteY10" fmla="*/ 77561 h 5037377"/>
              <a:gd name="connsiteX11" fmla="*/ 6753141 w 8571347"/>
              <a:gd name="connsiteY11" fmla="*/ 112886 h 5037377"/>
              <a:gd name="connsiteX12" fmla="*/ 7292693 w 8571347"/>
              <a:gd name="connsiteY12" fmla="*/ 536205 h 5037377"/>
              <a:gd name="connsiteX13" fmla="*/ 7321750 w 8571347"/>
              <a:gd name="connsiteY13" fmla="*/ 776929 h 5037377"/>
              <a:gd name="connsiteX14" fmla="*/ 4177583 w 8571347"/>
              <a:gd name="connsiteY14" fmla="*/ 4784402 h 5037377"/>
              <a:gd name="connsiteX15" fmla="*/ 3936859 w 8571347"/>
              <a:gd name="connsiteY15" fmla="*/ 4813461 h 5037377"/>
              <a:gd name="connsiteX16" fmla="*/ 3397309 w 8571347"/>
              <a:gd name="connsiteY16" fmla="*/ 4390142 h 5037377"/>
              <a:gd name="connsiteX17" fmla="*/ 3368250 w 8571347"/>
              <a:gd name="connsiteY17" fmla="*/ 4149419 h 5037377"/>
              <a:gd name="connsiteX18" fmla="*/ 6512418 w 8571347"/>
              <a:gd name="connsiteY18" fmla="*/ 141946 h 5037377"/>
              <a:gd name="connsiteX19" fmla="*/ 6626761 w 8571347"/>
              <a:gd name="connsiteY19" fmla="*/ 77561 h 5037377"/>
              <a:gd name="connsiteX20" fmla="*/ 3707935 w 8571347"/>
              <a:gd name="connsiteY20" fmla="*/ 65103 h 5037377"/>
              <a:gd name="connsiteX21" fmla="*/ 3834316 w 8571347"/>
              <a:gd name="connsiteY21" fmla="*/ 100429 h 5037377"/>
              <a:gd name="connsiteX22" fmla="*/ 4373866 w 8571347"/>
              <a:gd name="connsiteY22" fmla="*/ 523747 h 5037377"/>
              <a:gd name="connsiteX23" fmla="*/ 4402925 w 8571347"/>
              <a:gd name="connsiteY23" fmla="*/ 764471 h 5037377"/>
              <a:gd name="connsiteX24" fmla="*/ 1101995 w 8571347"/>
              <a:gd name="connsiteY24" fmla="*/ 4971749 h 5037377"/>
              <a:gd name="connsiteX25" fmla="*/ 861272 w 8571347"/>
              <a:gd name="connsiteY25" fmla="*/ 5000808 h 5037377"/>
              <a:gd name="connsiteX26" fmla="*/ 321721 w 8571347"/>
              <a:gd name="connsiteY26" fmla="*/ 4577489 h 5037377"/>
              <a:gd name="connsiteX27" fmla="*/ 292662 w 8571347"/>
              <a:gd name="connsiteY27" fmla="*/ 4336766 h 5037377"/>
              <a:gd name="connsiteX28" fmla="*/ 3593592 w 8571347"/>
              <a:gd name="connsiteY28" fmla="*/ 129487 h 5037377"/>
              <a:gd name="connsiteX29" fmla="*/ 3707935 w 8571347"/>
              <a:gd name="connsiteY29" fmla="*/ 65103 h 5037377"/>
              <a:gd name="connsiteX30" fmla="*/ 5167424 w 8571347"/>
              <a:gd name="connsiteY30" fmla="*/ 61651 h 5037377"/>
              <a:gd name="connsiteX31" fmla="*/ 5293804 w 8571347"/>
              <a:gd name="connsiteY31" fmla="*/ 96978 h 5037377"/>
              <a:gd name="connsiteX32" fmla="*/ 5833355 w 8571347"/>
              <a:gd name="connsiteY32" fmla="*/ 520296 h 5037377"/>
              <a:gd name="connsiteX33" fmla="*/ 5862413 w 8571347"/>
              <a:gd name="connsiteY33" fmla="*/ 761020 h 5037377"/>
              <a:gd name="connsiteX34" fmla="*/ 2561333 w 8571347"/>
              <a:gd name="connsiteY34" fmla="*/ 4968490 h 5037377"/>
              <a:gd name="connsiteX35" fmla="*/ 2320609 w 8571347"/>
              <a:gd name="connsiteY35" fmla="*/ 4997549 h 5037377"/>
              <a:gd name="connsiteX36" fmla="*/ 1781059 w 8571347"/>
              <a:gd name="connsiteY36" fmla="*/ 4574230 h 5037377"/>
              <a:gd name="connsiteX37" fmla="*/ 1752000 w 8571347"/>
              <a:gd name="connsiteY37" fmla="*/ 4333507 h 5037377"/>
              <a:gd name="connsiteX38" fmla="*/ 5053080 w 8571347"/>
              <a:gd name="connsiteY38" fmla="*/ 126037 h 5037377"/>
              <a:gd name="connsiteX39" fmla="*/ 5167424 w 8571347"/>
              <a:gd name="connsiteY39" fmla="*/ 61651 h 5037377"/>
              <a:gd name="connsiteX40" fmla="*/ 2283898 w 8571347"/>
              <a:gd name="connsiteY40" fmla="*/ 1244 h 5037377"/>
              <a:gd name="connsiteX41" fmla="*/ 2410278 w 8571347"/>
              <a:gd name="connsiteY41" fmla="*/ 36569 h 5037377"/>
              <a:gd name="connsiteX42" fmla="*/ 2949828 w 8571347"/>
              <a:gd name="connsiteY42" fmla="*/ 459888 h 5037377"/>
              <a:gd name="connsiteX43" fmla="*/ 2978887 w 8571347"/>
              <a:gd name="connsiteY43" fmla="*/ 700611 h 5037377"/>
              <a:gd name="connsiteX44" fmla="*/ 845903 w 8571347"/>
              <a:gd name="connsiteY44" fmla="*/ 3419256 h 5037377"/>
              <a:gd name="connsiteX45" fmla="*/ 605179 w 8571347"/>
              <a:gd name="connsiteY45" fmla="*/ 3448315 h 5037377"/>
              <a:gd name="connsiteX46" fmla="*/ 65629 w 8571347"/>
              <a:gd name="connsiteY46" fmla="*/ 3024997 h 5037377"/>
              <a:gd name="connsiteX47" fmla="*/ 36570 w 8571347"/>
              <a:gd name="connsiteY47" fmla="*/ 2784273 h 5037377"/>
              <a:gd name="connsiteX48" fmla="*/ 2169554 w 8571347"/>
              <a:gd name="connsiteY48" fmla="*/ 65628 h 5037377"/>
              <a:gd name="connsiteX49" fmla="*/ 2283898 w 8571347"/>
              <a:gd name="connsiteY49" fmla="*/ 1244 h 50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71347" h="5037377">
                <a:moveTo>
                  <a:pt x="7839789" y="369904"/>
                </a:moveTo>
                <a:cubicBezTo>
                  <a:pt x="7883351" y="364645"/>
                  <a:pt x="7928921" y="376005"/>
                  <a:pt x="7966169" y="405230"/>
                </a:cubicBezTo>
                <a:lnTo>
                  <a:pt x="8505720" y="828548"/>
                </a:lnTo>
                <a:cubicBezTo>
                  <a:pt x="8580218" y="886999"/>
                  <a:pt x="8593228" y="994774"/>
                  <a:pt x="8534780" y="1069272"/>
                </a:cubicBezTo>
                <a:lnTo>
                  <a:pt x="6401794" y="3787918"/>
                </a:lnTo>
                <a:cubicBezTo>
                  <a:pt x="6343345" y="3862416"/>
                  <a:pt x="6235570" y="3875426"/>
                  <a:pt x="6161071" y="3816976"/>
                </a:cubicBezTo>
                <a:lnTo>
                  <a:pt x="5621521" y="3393657"/>
                </a:lnTo>
                <a:cubicBezTo>
                  <a:pt x="5547022" y="3335208"/>
                  <a:pt x="5534012" y="3227432"/>
                  <a:pt x="5592462" y="3152934"/>
                </a:cubicBezTo>
                <a:lnTo>
                  <a:pt x="7725447" y="434289"/>
                </a:lnTo>
                <a:cubicBezTo>
                  <a:pt x="7754670" y="397040"/>
                  <a:pt x="7796228" y="375162"/>
                  <a:pt x="7839789" y="369904"/>
                </a:cubicBezTo>
                <a:close/>
                <a:moveTo>
                  <a:pt x="6626761" y="77561"/>
                </a:moveTo>
                <a:cubicBezTo>
                  <a:pt x="6670324" y="72302"/>
                  <a:pt x="6715892" y="83662"/>
                  <a:pt x="6753141" y="112886"/>
                </a:cubicBezTo>
                <a:lnTo>
                  <a:pt x="7292693" y="536205"/>
                </a:lnTo>
                <a:cubicBezTo>
                  <a:pt x="7367190" y="594654"/>
                  <a:pt x="7380200" y="702430"/>
                  <a:pt x="7321750" y="776929"/>
                </a:cubicBezTo>
                <a:lnTo>
                  <a:pt x="4177583" y="4784402"/>
                </a:lnTo>
                <a:cubicBezTo>
                  <a:pt x="4119133" y="4858900"/>
                  <a:pt x="4011358" y="4871910"/>
                  <a:pt x="3936859" y="4813461"/>
                </a:cubicBezTo>
                <a:lnTo>
                  <a:pt x="3397309" y="4390142"/>
                </a:lnTo>
                <a:cubicBezTo>
                  <a:pt x="3322810" y="4331692"/>
                  <a:pt x="3309800" y="4223917"/>
                  <a:pt x="3368250" y="4149419"/>
                </a:cubicBezTo>
                <a:lnTo>
                  <a:pt x="6512418" y="141946"/>
                </a:lnTo>
                <a:cubicBezTo>
                  <a:pt x="6541642" y="104696"/>
                  <a:pt x="6583199" y="82819"/>
                  <a:pt x="6626761" y="77561"/>
                </a:cubicBezTo>
                <a:close/>
                <a:moveTo>
                  <a:pt x="3707935" y="65103"/>
                </a:moveTo>
                <a:cubicBezTo>
                  <a:pt x="3751498" y="59844"/>
                  <a:pt x="3797067" y="71204"/>
                  <a:pt x="3834316" y="100429"/>
                </a:cubicBezTo>
                <a:lnTo>
                  <a:pt x="4373866" y="523747"/>
                </a:lnTo>
                <a:cubicBezTo>
                  <a:pt x="4448365" y="582197"/>
                  <a:pt x="4461375" y="689972"/>
                  <a:pt x="4402925" y="764471"/>
                </a:cubicBezTo>
                <a:lnTo>
                  <a:pt x="1101995" y="4971749"/>
                </a:lnTo>
                <a:cubicBezTo>
                  <a:pt x="1043545" y="5046247"/>
                  <a:pt x="935770" y="5059258"/>
                  <a:pt x="861272" y="5000808"/>
                </a:cubicBezTo>
                <a:lnTo>
                  <a:pt x="321721" y="4577489"/>
                </a:lnTo>
                <a:cubicBezTo>
                  <a:pt x="247223" y="4519040"/>
                  <a:pt x="234213" y="4411264"/>
                  <a:pt x="292662" y="4336766"/>
                </a:cubicBezTo>
                <a:lnTo>
                  <a:pt x="3593592" y="129487"/>
                </a:lnTo>
                <a:cubicBezTo>
                  <a:pt x="3622817" y="92239"/>
                  <a:pt x="3664372" y="70361"/>
                  <a:pt x="3707935" y="65103"/>
                </a:cubicBezTo>
                <a:close/>
                <a:moveTo>
                  <a:pt x="5167424" y="61651"/>
                </a:moveTo>
                <a:cubicBezTo>
                  <a:pt x="5210986" y="56393"/>
                  <a:pt x="5256554" y="67753"/>
                  <a:pt x="5293804" y="96978"/>
                </a:cubicBezTo>
                <a:lnTo>
                  <a:pt x="5833355" y="520296"/>
                </a:lnTo>
                <a:cubicBezTo>
                  <a:pt x="5907853" y="578746"/>
                  <a:pt x="5920863" y="686522"/>
                  <a:pt x="5862413" y="761020"/>
                </a:cubicBezTo>
                <a:lnTo>
                  <a:pt x="2561333" y="4968490"/>
                </a:lnTo>
                <a:cubicBezTo>
                  <a:pt x="2502884" y="5042989"/>
                  <a:pt x="2395108" y="5055999"/>
                  <a:pt x="2320609" y="4997549"/>
                </a:cubicBezTo>
                <a:lnTo>
                  <a:pt x="1781059" y="4574230"/>
                </a:lnTo>
                <a:cubicBezTo>
                  <a:pt x="1706560" y="4515781"/>
                  <a:pt x="1693550" y="4408005"/>
                  <a:pt x="1752000" y="4333507"/>
                </a:cubicBezTo>
                <a:lnTo>
                  <a:pt x="5053080" y="126037"/>
                </a:lnTo>
                <a:cubicBezTo>
                  <a:pt x="5082306" y="88787"/>
                  <a:pt x="5123861" y="66910"/>
                  <a:pt x="5167424" y="61651"/>
                </a:cubicBezTo>
                <a:close/>
                <a:moveTo>
                  <a:pt x="2283898" y="1244"/>
                </a:moveTo>
                <a:cubicBezTo>
                  <a:pt x="2327460" y="-4015"/>
                  <a:pt x="2373028" y="7344"/>
                  <a:pt x="2410278" y="36569"/>
                </a:cubicBezTo>
                <a:lnTo>
                  <a:pt x="2949828" y="459888"/>
                </a:lnTo>
                <a:cubicBezTo>
                  <a:pt x="3024327" y="518337"/>
                  <a:pt x="3037337" y="626113"/>
                  <a:pt x="2978887" y="700611"/>
                </a:cubicBezTo>
                <a:lnTo>
                  <a:pt x="845903" y="3419256"/>
                </a:lnTo>
                <a:cubicBezTo>
                  <a:pt x="787453" y="3493755"/>
                  <a:pt x="679678" y="3506765"/>
                  <a:pt x="605179" y="3448315"/>
                </a:cubicBezTo>
                <a:lnTo>
                  <a:pt x="65629" y="3024997"/>
                </a:lnTo>
                <a:cubicBezTo>
                  <a:pt x="-8870" y="2966547"/>
                  <a:pt x="-21880" y="2858771"/>
                  <a:pt x="36570" y="2784273"/>
                </a:cubicBezTo>
                <a:lnTo>
                  <a:pt x="2169554" y="65628"/>
                </a:lnTo>
                <a:cubicBezTo>
                  <a:pt x="2198779" y="28379"/>
                  <a:pt x="2240336" y="6502"/>
                  <a:pt x="2283898" y="1244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8650" y="483518"/>
            <a:ext cx="7886700" cy="784498"/>
          </a:xfrm>
          <a:prstGeom prst="rect">
            <a:avLst/>
          </a:prstGeom>
        </p:spPr>
        <p:txBody>
          <a:bodyPr anchor="ctr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28650" y="4060265"/>
            <a:ext cx="3312368" cy="8877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171840" y="4060264"/>
            <a:ext cx="3312369" cy="8877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296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2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699542"/>
            <a:ext cx="7886700" cy="568474"/>
          </a:xfrm>
          <a:prstGeom prst="rect">
            <a:avLst/>
          </a:prstGeom>
        </p:spPr>
        <p:txBody>
          <a:bodyPr anchor="ctr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30365" y="1628282"/>
            <a:ext cx="2575198" cy="1886935"/>
          </a:xfrm>
          <a:custGeom>
            <a:avLst/>
            <a:gdLst>
              <a:gd name="connsiteX0" fmla="*/ 7839789 w 8571347"/>
              <a:gd name="connsiteY0" fmla="*/ 369904 h 5037377"/>
              <a:gd name="connsiteX1" fmla="*/ 7966169 w 8571347"/>
              <a:gd name="connsiteY1" fmla="*/ 405230 h 5037377"/>
              <a:gd name="connsiteX2" fmla="*/ 8505720 w 8571347"/>
              <a:gd name="connsiteY2" fmla="*/ 828548 h 5037377"/>
              <a:gd name="connsiteX3" fmla="*/ 8534780 w 8571347"/>
              <a:gd name="connsiteY3" fmla="*/ 1069272 h 5037377"/>
              <a:gd name="connsiteX4" fmla="*/ 6401794 w 8571347"/>
              <a:gd name="connsiteY4" fmla="*/ 3787918 h 5037377"/>
              <a:gd name="connsiteX5" fmla="*/ 6161071 w 8571347"/>
              <a:gd name="connsiteY5" fmla="*/ 3816976 h 5037377"/>
              <a:gd name="connsiteX6" fmla="*/ 5621521 w 8571347"/>
              <a:gd name="connsiteY6" fmla="*/ 3393657 h 5037377"/>
              <a:gd name="connsiteX7" fmla="*/ 5592462 w 8571347"/>
              <a:gd name="connsiteY7" fmla="*/ 3152934 h 5037377"/>
              <a:gd name="connsiteX8" fmla="*/ 7725447 w 8571347"/>
              <a:gd name="connsiteY8" fmla="*/ 434289 h 5037377"/>
              <a:gd name="connsiteX9" fmla="*/ 7839789 w 8571347"/>
              <a:gd name="connsiteY9" fmla="*/ 369904 h 5037377"/>
              <a:gd name="connsiteX10" fmla="*/ 6626761 w 8571347"/>
              <a:gd name="connsiteY10" fmla="*/ 77561 h 5037377"/>
              <a:gd name="connsiteX11" fmla="*/ 6753141 w 8571347"/>
              <a:gd name="connsiteY11" fmla="*/ 112886 h 5037377"/>
              <a:gd name="connsiteX12" fmla="*/ 7292693 w 8571347"/>
              <a:gd name="connsiteY12" fmla="*/ 536205 h 5037377"/>
              <a:gd name="connsiteX13" fmla="*/ 7321750 w 8571347"/>
              <a:gd name="connsiteY13" fmla="*/ 776929 h 5037377"/>
              <a:gd name="connsiteX14" fmla="*/ 4177583 w 8571347"/>
              <a:gd name="connsiteY14" fmla="*/ 4784402 h 5037377"/>
              <a:gd name="connsiteX15" fmla="*/ 3936859 w 8571347"/>
              <a:gd name="connsiteY15" fmla="*/ 4813461 h 5037377"/>
              <a:gd name="connsiteX16" fmla="*/ 3397309 w 8571347"/>
              <a:gd name="connsiteY16" fmla="*/ 4390142 h 5037377"/>
              <a:gd name="connsiteX17" fmla="*/ 3368250 w 8571347"/>
              <a:gd name="connsiteY17" fmla="*/ 4149419 h 5037377"/>
              <a:gd name="connsiteX18" fmla="*/ 6512418 w 8571347"/>
              <a:gd name="connsiteY18" fmla="*/ 141946 h 5037377"/>
              <a:gd name="connsiteX19" fmla="*/ 6626761 w 8571347"/>
              <a:gd name="connsiteY19" fmla="*/ 77561 h 5037377"/>
              <a:gd name="connsiteX20" fmla="*/ 3707935 w 8571347"/>
              <a:gd name="connsiteY20" fmla="*/ 65103 h 5037377"/>
              <a:gd name="connsiteX21" fmla="*/ 3834316 w 8571347"/>
              <a:gd name="connsiteY21" fmla="*/ 100429 h 5037377"/>
              <a:gd name="connsiteX22" fmla="*/ 4373866 w 8571347"/>
              <a:gd name="connsiteY22" fmla="*/ 523747 h 5037377"/>
              <a:gd name="connsiteX23" fmla="*/ 4402925 w 8571347"/>
              <a:gd name="connsiteY23" fmla="*/ 764471 h 5037377"/>
              <a:gd name="connsiteX24" fmla="*/ 1101995 w 8571347"/>
              <a:gd name="connsiteY24" fmla="*/ 4971749 h 5037377"/>
              <a:gd name="connsiteX25" fmla="*/ 861272 w 8571347"/>
              <a:gd name="connsiteY25" fmla="*/ 5000808 h 5037377"/>
              <a:gd name="connsiteX26" fmla="*/ 321721 w 8571347"/>
              <a:gd name="connsiteY26" fmla="*/ 4577489 h 5037377"/>
              <a:gd name="connsiteX27" fmla="*/ 292662 w 8571347"/>
              <a:gd name="connsiteY27" fmla="*/ 4336766 h 5037377"/>
              <a:gd name="connsiteX28" fmla="*/ 3593592 w 8571347"/>
              <a:gd name="connsiteY28" fmla="*/ 129487 h 5037377"/>
              <a:gd name="connsiteX29" fmla="*/ 3707935 w 8571347"/>
              <a:gd name="connsiteY29" fmla="*/ 65103 h 5037377"/>
              <a:gd name="connsiteX30" fmla="*/ 5167424 w 8571347"/>
              <a:gd name="connsiteY30" fmla="*/ 61651 h 5037377"/>
              <a:gd name="connsiteX31" fmla="*/ 5293804 w 8571347"/>
              <a:gd name="connsiteY31" fmla="*/ 96978 h 5037377"/>
              <a:gd name="connsiteX32" fmla="*/ 5833355 w 8571347"/>
              <a:gd name="connsiteY32" fmla="*/ 520296 h 5037377"/>
              <a:gd name="connsiteX33" fmla="*/ 5862413 w 8571347"/>
              <a:gd name="connsiteY33" fmla="*/ 761020 h 5037377"/>
              <a:gd name="connsiteX34" fmla="*/ 2561333 w 8571347"/>
              <a:gd name="connsiteY34" fmla="*/ 4968490 h 5037377"/>
              <a:gd name="connsiteX35" fmla="*/ 2320609 w 8571347"/>
              <a:gd name="connsiteY35" fmla="*/ 4997549 h 5037377"/>
              <a:gd name="connsiteX36" fmla="*/ 1781059 w 8571347"/>
              <a:gd name="connsiteY36" fmla="*/ 4574230 h 5037377"/>
              <a:gd name="connsiteX37" fmla="*/ 1752000 w 8571347"/>
              <a:gd name="connsiteY37" fmla="*/ 4333507 h 5037377"/>
              <a:gd name="connsiteX38" fmla="*/ 5053080 w 8571347"/>
              <a:gd name="connsiteY38" fmla="*/ 126037 h 5037377"/>
              <a:gd name="connsiteX39" fmla="*/ 5167424 w 8571347"/>
              <a:gd name="connsiteY39" fmla="*/ 61651 h 5037377"/>
              <a:gd name="connsiteX40" fmla="*/ 2283898 w 8571347"/>
              <a:gd name="connsiteY40" fmla="*/ 1244 h 5037377"/>
              <a:gd name="connsiteX41" fmla="*/ 2410278 w 8571347"/>
              <a:gd name="connsiteY41" fmla="*/ 36569 h 5037377"/>
              <a:gd name="connsiteX42" fmla="*/ 2949828 w 8571347"/>
              <a:gd name="connsiteY42" fmla="*/ 459888 h 5037377"/>
              <a:gd name="connsiteX43" fmla="*/ 2978887 w 8571347"/>
              <a:gd name="connsiteY43" fmla="*/ 700611 h 5037377"/>
              <a:gd name="connsiteX44" fmla="*/ 845903 w 8571347"/>
              <a:gd name="connsiteY44" fmla="*/ 3419256 h 5037377"/>
              <a:gd name="connsiteX45" fmla="*/ 605179 w 8571347"/>
              <a:gd name="connsiteY45" fmla="*/ 3448315 h 5037377"/>
              <a:gd name="connsiteX46" fmla="*/ 65629 w 8571347"/>
              <a:gd name="connsiteY46" fmla="*/ 3024997 h 5037377"/>
              <a:gd name="connsiteX47" fmla="*/ 36570 w 8571347"/>
              <a:gd name="connsiteY47" fmla="*/ 2784273 h 5037377"/>
              <a:gd name="connsiteX48" fmla="*/ 2169554 w 8571347"/>
              <a:gd name="connsiteY48" fmla="*/ 65628 h 5037377"/>
              <a:gd name="connsiteX49" fmla="*/ 2283898 w 8571347"/>
              <a:gd name="connsiteY49" fmla="*/ 1244 h 50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71347" h="5037377">
                <a:moveTo>
                  <a:pt x="7839789" y="369904"/>
                </a:moveTo>
                <a:cubicBezTo>
                  <a:pt x="7883351" y="364645"/>
                  <a:pt x="7928921" y="376005"/>
                  <a:pt x="7966169" y="405230"/>
                </a:cubicBezTo>
                <a:lnTo>
                  <a:pt x="8505720" y="828548"/>
                </a:lnTo>
                <a:cubicBezTo>
                  <a:pt x="8580218" y="886999"/>
                  <a:pt x="8593228" y="994774"/>
                  <a:pt x="8534780" y="1069272"/>
                </a:cubicBezTo>
                <a:lnTo>
                  <a:pt x="6401794" y="3787918"/>
                </a:lnTo>
                <a:cubicBezTo>
                  <a:pt x="6343345" y="3862416"/>
                  <a:pt x="6235570" y="3875426"/>
                  <a:pt x="6161071" y="3816976"/>
                </a:cubicBezTo>
                <a:lnTo>
                  <a:pt x="5621521" y="3393657"/>
                </a:lnTo>
                <a:cubicBezTo>
                  <a:pt x="5547022" y="3335208"/>
                  <a:pt x="5534012" y="3227432"/>
                  <a:pt x="5592462" y="3152934"/>
                </a:cubicBezTo>
                <a:lnTo>
                  <a:pt x="7725447" y="434289"/>
                </a:lnTo>
                <a:cubicBezTo>
                  <a:pt x="7754670" y="397040"/>
                  <a:pt x="7796228" y="375162"/>
                  <a:pt x="7839789" y="369904"/>
                </a:cubicBezTo>
                <a:close/>
                <a:moveTo>
                  <a:pt x="6626761" y="77561"/>
                </a:moveTo>
                <a:cubicBezTo>
                  <a:pt x="6670324" y="72302"/>
                  <a:pt x="6715892" y="83662"/>
                  <a:pt x="6753141" y="112886"/>
                </a:cubicBezTo>
                <a:lnTo>
                  <a:pt x="7292693" y="536205"/>
                </a:lnTo>
                <a:cubicBezTo>
                  <a:pt x="7367190" y="594654"/>
                  <a:pt x="7380200" y="702430"/>
                  <a:pt x="7321750" y="776929"/>
                </a:cubicBezTo>
                <a:lnTo>
                  <a:pt x="4177583" y="4784402"/>
                </a:lnTo>
                <a:cubicBezTo>
                  <a:pt x="4119133" y="4858900"/>
                  <a:pt x="4011358" y="4871910"/>
                  <a:pt x="3936859" y="4813461"/>
                </a:cubicBezTo>
                <a:lnTo>
                  <a:pt x="3397309" y="4390142"/>
                </a:lnTo>
                <a:cubicBezTo>
                  <a:pt x="3322810" y="4331692"/>
                  <a:pt x="3309800" y="4223917"/>
                  <a:pt x="3368250" y="4149419"/>
                </a:cubicBezTo>
                <a:lnTo>
                  <a:pt x="6512418" y="141946"/>
                </a:lnTo>
                <a:cubicBezTo>
                  <a:pt x="6541642" y="104696"/>
                  <a:pt x="6583199" y="82819"/>
                  <a:pt x="6626761" y="77561"/>
                </a:cubicBezTo>
                <a:close/>
                <a:moveTo>
                  <a:pt x="3707935" y="65103"/>
                </a:moveTo>
                <a:cubicBezTo>
                  <a:pt x="3751498" y="59844"/>
                  <a:pt x="3797067" y="71204"/>
                  <a:pt x="3834316" y="100429"/>
                </a:cubicBezTo>
                <a:lnTo>
                  <a:pt x="4373866" y="523747"/>
                </a:lnTo>
                <a:cubicBezTo>
                  <a:pt x="4448365" y="582197"/>
                  <a:pt x="4461375" y="689972"/>
                  <a:pt x="4402925" y="764471"/>
                </a:cubicBezTo>
                <a:lnTo>
                  <a:pt x="1101995" y="4971749"/>
                </a:lnTo>
                <a:cubicBezTo>
                  <a:pt x="1043545" y="5046247"/>
                  <a:pt x="935770" y="5059258"/>
                  <a:pt x="861272" y="5000808"/>
                </a:cubicBezTo>
                <a:lnTo>
                  <a:pt x="321721" y="4577489"/>
                </a:lnTo>
                <a:cubicBezTo>
                  <a:pt x="247223" y="4519040"/>
                  <a:pt x="234213" y="4411264"/>
                  <a:pt x="292662" y="4336766"/>
                </a:cubicBezTo>
                <a:lnTo>
                  <a:pt x="3593592" y="129487"/>
                </a:lnTo>
                <a:cubicBezTo>
                  <a:pt x="3622817" y="92239"/>
                  <a:pt x="3664372" y="70361"/>
                  <a:pt x="3707935" y="65103"/>
                </a:cubicBezTo>
                <a:close/>
                <a:moveTo>
                  <a:pt x="5167424" y="61651"/>
                </a:moveTo>
                <a:cubicBezTo>
                  <a:pt x="5210986" y="56393"/>
                  <a:pt x="5256554" y="67753"/>
                  <a:pt x="5293804" y="96978"/>
                </a:cubicBezTo>
                <a:lnTo>
                  <a:pt x="5833355" y="520296"/>
                </a:lnTo>
                <a:cubicBezTo>
                  <a:pt x="5907853" y="578746"/>
                  <a:pt x="5920863" y="686522"/>
                  <a:pt x="5862413" y="761020"/>
                </a:cubicBezTo>
                <a:lnTo>
                  <a:pt x="2561333" y="4968490"/>
                </a:lnTo>
                <a:cubicBezTo>
                  <a:pt x="2502884" y="5042989"/>
                  <a:pt x="2395108" y="5055999"/>
                  <a:pt x="2320609" y="4997549"/>
                </a:cubicBezTo>
                <a:lnTo>
                  <a:pt x="1781059" y="4574230"/>
                </a:lnTo>
                <a:cubicBezTo>
                  <a:pt x="1706560" y="4515781"/>
                  <a:pt x="1693550" y="4408005"/>
                  <a:pt x="1752000" y="4333507"/>
                </a:cubicBezTo>
                <a:lnTo>
                  <a:pt x="5053080" y="126037"/>
                </a:lnTo>
                <a:cubicBezTo>
                  <a:pt x="5082306" y="88787"/>
                  <a:pt x="5123861" y="66910"/>
                  <a:pt x="5167424" y="61651"/>
                </a:cubicBezTo>
                <a:close/>
                <a:moveTo>
                  <a:pt x="2283898" y="1244"/>
                </a:moveTo>
                <a:cubicBezTo>
                  <a:pt x="2327460" y="-4015"/>
                  <a:pt x="2373028" y="7344"/>
                  <a:pt x="2410278" y="36569"/>
                </a:cubicBezTo>
                <a:lnTo>
                  <a:pt x="2949828" y="459888"/>
                </a:lnTo>
                <a:cubicBezTo>
                  <a:pt x="3024327" y="518337"/>
                  <a:pt x="3037337" y="626113"/>
                  <a:pt x="2978887" y="700611"/>
                </a:cubicBezTo>
                <a:lnTo>
                  <a:pt x="845903" y="3419256"/>
                </a:lnTo>
                <a:cubicBezTo>
                  <a:pt x="787453" y="3493755"/>
                  <a:pt x="679678" y="3506765"/>
                  <a:pt x="605179" y="3448315"/>
                </a:cubicBezTo>
                <a:lnTo>
                  <a:pt x="65629" y="3024997"/>
                </a:lnTo>
                <a:cubicBezTo>
                  <a:pt x="-8870" y="2966547"/>
                  <a:pt x="-21880" y="2858771"/>
                  <a:pt x="36570" y="2784273"/>
                </a:cubicBezTo>
                <a:lnTo>
                  <a:pt x="2169554" y="65628"/>
                </a:lnTo>
                <a:cubicBezTo>
                  <a:pt x="2198779" y="28379"/>
                  <a:pt x="2240336" y="6502"/>
                  <a:pt x="2283898" y="1244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56642" y="3716514"/>
            <a:ext cx="2575198" cy="9541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306593" y="1628282"/>
            <a:ext cx="2575198" cy="1886935"/>
          </a:xfrm>
          <a:custGeom>
            <a:avLst/>
            <a:gdLst>
              <a:gd name="connsiteX0" fmla="*/ 7839789 w 8571347"/>
              <a:gd name="connsiteY0" fmla="*/ 369904 h 5037377"/>
              <a:gd name="connsiteX1" fmla="*/ 7966169 w 8571347"/>
              <a:gd name="connsiteY1" fmla="*/ 405230 h 5037377"/>
              <a:gd name="connsiteX2" fmla="*/ 8505720 w 8571347"/>
              <a:gd name="connsiteY2" fmla="*/ 828548 h 5037377"/>
              <a:gd name="connsiteX3" fmla="*/ 8534780 w 8571347"/>
              <a:gd name="connsiteY3" fmla="*/ 1069272 h 5037377"/>
              <a:gd name="connsiteX4" fmla="*/ 6401794 w 8571347"/>
              <a:gd name="connsiteY4" fmla="*/ 3787918 h 5037377"/>
              <a:gd name="connsiteX5" fmla="*/ 6161071 w 8571347"/>
              <a:gd name="connsiteY5" fmla="*/ 3816976 h 5037377"/>
              <a:gd name="connsiteX6" fmla="*/ 5621521 w 8571347"/>
              <a:gd name="connsiteY6" fmla="*/ 3393657 h 5037377"/>
              <a:gd name="connsiteX7" fmla="*/ 5592462 w 8571347"/>
              <a:gd name="connsiteY7" fmla="*/ 3152934 h 5037377"/>
              <a:gd name="connsiteX8" fmla="*/ 7725447 w 8571347"/>
              <a:gd name="connsiteY8" fmla="*/ 434289 h 5037377"/>
              <a:gd name="connsiteX9" fmla="*/ 7839789 w 8571347"/>
              <a:gd name="connsiteY9" fmla="*/ 369904 h 5037377"/>
              <a:gd name="connsiteX10" fmla="*/ 6626761 w 8571347"/>
              <a:gd name="connsiteY10" fmla="*/ 77561 h 5037377"/>
              <a:gd name="connsiteX11" fmla="*/ 6753141 w 8571347"/>
              <a:gd name="connsiteY11" fmla="*/ 112886 h 5037377"/>
              <a:gd name="connsiteX12" fmla="*/ 7292693 w 8571347"/>
              <a:gd name="connsiteY12" fmla="*/ 536205 h 5037377"/>
              <a:gd name="connsiteX13" fmla="*/ 7321750 w 8571347"/>
              <a:gd name="connsiteY13" fmla="*/ 776929 h 5037377"/>
              <a:gd name="connsiteX14" fmla="*/ 4177583 w 8571347"/>
              <a:gd name="connsiteY14" fmla="*/ 4784402 h 5037377"/>
              <a:gd name="connsiteX15" fmla="*/ 3936859 w 8571347"/>
              <a:gd name="connsiteY15" fmla="*/ 4813461 h 5037377"/>
              <a:gd name="connsiteX16" fmla="*/ 3397309 w 8571347"/>
              <a:gd name="connsiteY16" fmla="*/ 4390142 h 5037377"/>
              <a:gd name="connsiteX17" fmla="*/ 3368250 w 8571347"/>
              <a:gd name="connsiteY17" fmla="*/ 4149419 h 5037377"/>
              <a:gd name="connsiteX18" fmla="*/ 6512418 w 8571347"/>
              <a:gd name="connsiteY18" fmla="*/ 141946 h 5037377"/>
              <a:gd name="connsiteX19" fmla="*/ 6626761 w 8571347"/>
              <a:gd name="connsiteY19" fmla="*/ 77561 h 5037377"/>
              <a:gd name="connsiteX20" fmla="*/ 3707935 w 8571347"/>
              <a:gd name="connsiteY20" fmla="*/ 65103 h 5037377"/>
              <a:gd name="connsiteX21" fmla="*/ 3834316 w 8571347"/>
              <a:gd name="connsiteY21" fmla="*/ 100429 h 5037377"/>
              <a:gd name="connsiteX22" fmla="*/ 4373866 w 8571347"/>
              <a:gd name="connsiteY22" fmla="*/ 523747 h 5037377"/>
              <a:gd name="connsiteX23" fmla="*/ 4402925 w 8571347"/>
              <a:gd name="connsiteY23" fmla="*/ 764471 h 5037377"/>
              <a:gd name="connsiteX24" fmla="*/ 1101995 w 8571347"/>
              <a:gd name="connsiteY24" fmla="*/ 4971749 h 5037377"/>
              <a:gd name="connsiteX25" fmla="*/ 861272 w 8571347"/>
              <a:gd name="connsiteY25" fmla="*/ 5000808 h 5037377"/>
              <a:gd name="connsiteX26" fmla="*/ 321721 w 8571347"/>
              <a:gd name="connsiteY26" fmla="*/ 4577489 h 5037377"/>
              <a:gd name="connsiteX27" fmla="*/ 292662 w 8571347"/>
              <a:gd name="connsiteY27" fmla="*/ 4336766 h 5037377"/>
              <a:gd name="connsiteX28" fmla="*/ 3593592 w 8571347"/>
              <a:gd name="connsiteY28" fmla="*/ 129487 h 5037377"/>
              <a:gd name="connsiteX29" fmla="*/ 3707935 w 8571347"/>
              <a:gd name="connsiteY29" fmla="*/ 65103 h 5037377"/>
              <a:gd name="connsiteX30" fmla="*/ 5167424 w 8571347"/>
              <a:gd name="connsiteY30" fmla="*/ 61651 h 5037377"/>
              <a:gd name="connsiteX31" fmla="*/ 5293804 w 8571347"/>
              <a:gd name="connsiteY31" fmla="*/ 96978 h 5037377"/>
              <a:gd name="connsiteX32" fmla="*/ 5833355 w 8571347"/>
              <a:gd name="connsiteY32" fmla="*/ 520296 h 5037377"/>
              <a:gd name="connsiteX33" fmla="*/ 5862413 w 8571347"/>
              <a:gd name="connsiteY33" fmla="*/ 761020 h 5037377"/>
              <a:gd name="connsiteX34" fmla="*/ 2561333 w 8571347"/>
              <a:gd name="connsiteY34" fmla="*/ 4968490 h 5037377"/>
              <a:gd name="connsiteX35" fmla="*/ 2320609 w 8571347"/>
              <a:gd name="connsiteY35" fmla="*/ 4997549 h 5037377"/>
              <a:gd name="connsiteX36" fmla="*/ 1781059 w 8571347"/>
              <a:gd name="connsiteY36" fmla="*/ 4574230 h 5037377"/>
              <a:gd name="connsiteX37" fmla="*/ 1752000 w 8571347"/>
              <a:gd name="connsiteY37" fmla="*/ 4333507 h 5037377"/>
              <a:gd name="connsiteX38" fmla="*/ 5053080 w 8571347"/>
              <a:gd name="connsiteY38" fmla="*/ 126037 h 5037377"/>
              <a:gd name="connsiteX39" fmla="*/ 5167424 w 8571347"/>
              <a:gd name="connsiteY39" fmla="*/ 61651 h 5037377"/>
              <a:gd name="connsiteX40" fmla="*/ 2283898 w 8571347"/>
              <a:gd name="connsiteY40" fmla="*/ 1244 h 5037377"/>
              <a:gd name="connsiteX41" fmla="*/ 2410278 w 8571347"/>
              <a:gd name="connsiteY41" fmla="*/ 36569 h 5037377"/>
              <a:gd name="connsiteX42" fmla="*/ 2949828 w 8571347"/>
              <a:gd name="connsiteY42" fmla="*/ 459888 h 5037377"/>
              <a:gd name="connsiteX43" fmla="*/ 2978887 w 8571347"/>
              <a:gd name="connsiteY43" fmla="*/ 700611 h 5037377"/>
              <a:gd name="connsiteX44" fmla="*/ 845903 w 8571347"/>
              <a:gd name="connsiteY44" fmla="*/ 3419256 h 5037377"/>
              <a:gd name="connsiteX45" fmla="*/ 605179 w 8571347"/>
              <a:gd name="connsiteY45" fmla="*/ 3448315 h 5037377"/>
              <a:gd name="connsiteX46" fmla="*/ 65629 w 8571347"/>
              <a:gd name="connsiteY46" fmla="*/ 3024997 h 5037377"/>
              <a:gd name="connsiteX47" fmla="*/ 36570 w 8571347"/>
              <a:gd name="connsiteY47" fmla="*/ 2784273 h 5037377"/>
              <a:gd name="connsiteX48" fmla="*/ 2169554 w 8571347"/>
              <a:gd name="connsiteY48" fmla="*/ 65628 h 5037377"/>
              <a:gd name="connsiteX49" fmla="*/ 2283898 w 8571347"/>
              <a:gd name="connsiteY49" fmla="*/ 1244 h 50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71347" h="5037377">
                <a:moveTo>
                  <a:pt x="7839789" y="369904"/>
                </a:moveTo>
                <a:cubicBezTo>
                  <a:pt x="7883351" y="364645"/>
                  <a:pt x="7928921" y="376005"/>
                  <a:pt x="7966169" y="405230"/>
                </a:cubicBezTo>
                <a:lnTo>
                  <a:pt x="8505720" y="828548"/>
                </a:lnTo>
                <a:cubicBezTo>
                  <a:pt x="8580218" y="886999"/>
                  <a:pt x="8593228" y="994774"/>
                  <a:pt x="8534780" y="1069272"/>
                </a:cubicBezTo>
                <a:lnTo>
                  <a:pt x="6401794" y="3787918"/>
                </a:lnTo>
                <a:cubicBezTo>
                  <a:pt x="6343345" y="3862416"/>
                  <a:pt x="6235570" y="3875426"/>
                  <a:pt x="6161071" y="3816976"/>
                </a:cubicBezTo>
                <a:lnTo>
                  <a:pt x="5621521" y="3393657"/>
                </a:lnTo>
                <a:cubicBezTo>
                  <a:pt x="5547022" y="3335208"/>
                  <a:pt x="5534012" y="3227432"/>
                  <a:pt x="5592462" y="3152934"/>
                </a:cubicBezTo>
                <a:lnTo>
                  <a:pt x="7725447" y="434289"/>
                </a:lnTo>
                <a:cubicBezTo>
                  <a:pt x="7754670" y="397040"/>
                  <a:pt x="7796228" y="375162"/>
                  <a:pt x="7839789" y="369904"/>
                </a:cubicBezTo>
                <a:close/>
                <a:moveTo>
                  <a:pt x="6626761" y="77561"/>
                </a:moveTo>
                <a:cubicBezTo>
                  <a:pt x="6670324" y="72302"/>
                  <a:pt x="6715892" y="83662"/>
                  <a:pt x="6753141" y="112886"/>
                </a:cubicBezTo>
                <a:lnTo>
                  <a:pt x="7292693" y="536205"/>
                </a:lnTo>
                <a:cubicBezTo>
                  <a:pt x="7367190" y="594654"/>
                  <a:pt x="7380200" y="702430"/>
                  <a:pt x="7321750" y="776929"/>
                </a:cubicBezTo>
                <a:lnTo>
                  <a:pt x="4177583" y="4784402"/>
                </a:lnTo>
                <a:cubicBezTo>
                  <a:pt x="4119133" y="4858900"/>
                  <a:pt x="4011358" y="4871910"/>
                  <a:pt x="3936859" y="4813461"/>
                </a:cubicBezTo>
                <a:lnTo>
                  <a:pt x="3397309" y="4390142"/>
                </a:lnTo>
                <a:cubicBezTo>
                  <a:pt x="3322810" y="4331692"/>
                  <a:pt x="3309800" y="4223917"/>
                  <a:pt x="3368250" y="4149419"/>
                </a:cubicBezTo>
                <a:lnTo>
                  <a:pt x="6512418" y="141946"/>
                </a:lnTo>
                <a:cubicBezTo>
                  <a:pt x="6541642" y="104696"/>
                  <a:pt x="6583199" y="82819"/>
                  <a:pt x="6626761" y="77561"/>
                </a:cubicBezTo>
                <a:close/>
                <a:moveTo>
                  <a:pt x="3707935" y="65103"/>
                </a:moveTo>
                <a:cubicBezTo>
                  <a:pt x="3751498" y="59844"/>
                  <a:pt x="3797067" y="71204"/>
                  <a:pt x="3834316" y="100429"/>
                </a:cubicBezTo>
                <a:lnTo>
                  <a:pt x="4373866" y="523747"/>
                </a:lnTo>
                <a:cubicBezTo>
                  <a:pt x="4448365" y="582197"/>
                  <a:pt x="4461375" y="689972"/>
                  <a:pt x="4402925" y="764471"/>
                </a:cubicBezTo>
                <a:lnTo>
                  <a:pt x="1101995" y="4971749"/>
                </a:lnTo>
                <a:cubicBezTo>
                  <a:pt x="1043545" y="5046247"/>
                  <a:pt x="935770" y="5059258"/>
                  <a:pt x="861272" y="5000808"/>
                </a:cubicBezTo>
                <a:lnTo>
                  <a:pt x="321721" y="4577489"/>
                </a:lnTo>
                <a:cubicBezTo>
                  <a:pt x="247223" y="4519040"/>
                  <a:pt x="234213" y="4411264"/>
                  <a:pt x="292662" y="4336766"/>
                </a:cubicBezTo>
                <a:lnTo>
                  <a:pt x="3593592" y="129487"/>
                </a:lnTo>
                <a:cubicBezTo>
                  <a:pt x="3622817" y="92239"/>
                  <a:pt x="3664372" y="70361"/>
                  <a:pt x="3707935" y="65103"/>
                </a:cubicBezTo>
                <a:close/>
                <a:moveTo>
                  <a:pt x="5167424" y="61651"/>
                </a:moveTo>
                <a:cubicBezTo>
                  <a:pt x="5210986" y="56393"/>
                  <a:pt x="5256554" y="67753"/>
                  <a:pt x="5293804" y="96978"/>
                </a:cubicBezTo>
                <a:lnTo>
                  <a:pt x="5833355" y="520296"/>
                </a:lnTo>
                <a:cubicBezTo>
                  <a:pt x="5907853" y="578746"/>
                  <a:pt x="5920863" y="686522"/>
                  <a:pt x="5862413" y="761020"/>
                </a:cubicBezTo>
                <a:lnTo>
                  <a:pt x="2561333" y="4968490"/>
                </a:lnTo>
                <a:cubicBezTo>
                  <a:pt x="2502884" y="5042989"/>
                  <a:pt x="2395108" y="5055999"/>
                  <a:pt x="2320609" y="4997549"/>
                </a:cubicBezTo>
                <a:lnTo>
                  <a:pt x="1781059" y="4574230"/>
                </a:lnTo>
                <a:cubicBezTo>
                  <a:pt x="1706560" y="4515781"/>
                  <a:pt x="1693550" y="4408005"/>
                  <a:pt x="1752000" y="4333507"/>
                </a:cubicBezTo>
                <a:lnTo>
                  <a:pt x="5053080" y="126037"/>
                </a:lnTo>
                <a:cubicBezTo>
                  <a:pt x="5082306" y="88787"/>
                  <a:pt x="5123861" y="66910"/>
                  <a:pt x="5167424" y="61651"/>
                </a:cubicBezTo>
                <a:close/>
                <a:moveTo>
                  <a:pt x="2283898" y="1244"/>
                </a:moveTo>
                <a:cubicBezTo>
                  <a:pt x="2327460" y="-4015"/>
                  <a:pt x="2373028" y="7344"/>
                  <a:pt x="2410278" y="36569"/>
                </a:cubicBezTo>
                <a:lnTo>
                  <a:pt x="2949828" y="459888"/>
                </a:lnTo>
                <a:cubicBezTo>
                  <a:pt x="3024327" y="518337"/>
                  <a:pt x="3037337" y="626113"/>
                  <a:pt x="2978887" y="700611"/>
                </a:cubicBezTo>
                <a:lnTo>
                  <a:pt x="845903" y="3419256"/>
                </a:lnTo>
                <a:cubicBezTo>
                  <a:pt x="787453" y="3493755"/>
                  <a:pt x="679678" y="3506765"/>
                  <a:pt x="605179" y="3448315"/>
                </a:cubicBezTo>
                <a:lnTo>
                  <a:pt x="65629" y="3024997"/>
                </a:lnTo>
                <a:cubicBezTo>
                  <a:pt x="-8870" y="2966547"/>
                  <a:pt x="-21880" y="2858771"/>
                  <a:pt x="36570" y="2784273"/>
                </a:cubicBezTo>
                <a:lnTo>
                  <a:pt x="2169554" y="65628"/>
                </a:lnTo>
                <a:cubicBezTo>
                  <a:pt x="2198779" y="28379"/>
                  <a:pt x="2240336" y="6502"/>
                  <a:pt x="2283898" y="1244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332870" y="3716514"/>
            <a:ext cx="2575198" cy="9541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4168" y="1628282"/>
            <a:ext cx="2575198" cy="1886935"/>
          </a:xfrm>
          <a:custGeom>
            <a:avLst/>
            <a:gdLst>
              <a:gd name="connsiteX0" fmla="*/ 7839789 w 8571347"/>
              <a:gd name="connsiteY0" fmla="*/ 369904 h 5037377"/>
              <a:gd name="connsiteX1" fmla="*/ 7966169 w 8571347"/>
              <a:gd name="connsiteY1" fmla="*/ 405230 h 5037377"/>
              <a:gd name="connsiteX2" fmla="*/ 8505720 w 8571347"/>
              <a:gd name="connsiteY2" fmla="*/ 828548 h 5037377"/>
              <a:gd name="connsiteX3" fmla="*/ 8534780 w 8571347"/>
              <a:gd name="connsiteY3" fmla="*/ 1069272 h 5037377"/>
              <a:gd name="connsiteX4" fmla="*/ 6401794 w 8571347"/>
              <a:gd name="connsiteY4" fmla="*/ 3787918 h 5037377"/>
              <a:gd name="connsiteX5" fmla="*/ 6161071 w 8571347"/>
              <a:gd name="connsiteY5" fmla="*/ 3816976 h 5037377"/>
              <a:gd name="connsiteX6" fmla="*/ 5621521 w 8571347"/>
              <a:gd name="connsiteY6" fmla="*/ 3393657 h 5037377"/>
              <a:gd name="connsiteX7" fmla="*/ 5592462 w 8571347"/>
              <a:gd name="connsiteY7" fmla="*/ 3152934 h 5037377"/>
              <a:gd name="connsiteX8" fmla="*/ 7725447 w 8571347"/>
              <a:gd name="connsiteY8" fmla="*/ 434289 h 5037377"/>
              <a:gd name="connsiteX9" fmla="*/ 7839789 w 8571347"/>
              <a:gd name="connsiteY9" fmla="*/ 369904 h 5037377"/>
              <a:gd name="connsiteX10" fmla="*/ 6626761 w 8571347"/>
              <a:gd name="connsiteY10" fmla="*/ 77561 h 5037377"/>
              <a:gd name="connsiteX11" fmla="*/ 6753141 w 8571347"/>
              <a:gd name="connsiteY11" fmla="*/ 112886 h 5037377"/>
              <a:gd name="connsiteX12" fmla="*/ 7292693 w 8571347"/>
              <a:gd name="connsiteY12" fmla="*/ 536205 h 5037377"/>
              <a:gd name="connsiteX13" fmla="*/ 7321750 w 8571347"/>
              <a:gd name="connsiteY13" fmla="*/ 776929 h 5037377"/>
              <a:gd name="connsiteX14" fmla="*/ 4177583 w 8571347"/>
              <a:gd name="connsiteY14" fmla="*/ 4784402 h 5037377"/>
              <a:gd name="connsiteX15" fmla="*/ 3936859 w 8571347"/>
              <a:gd name="connsiteY15" fmla="*/ 4813461 h 5037377"/>
              <a:gd name="connsiteX16" fmla="*/ 3397309 w 8571347"/>
              <a:gd name="connsiteY16" fmla="*/ 4390142 h 5037377"/>
              <a:gd name="connsiteX17" fmla="*/ 3368250 w 8571347"/>
              <a:gd name="connsiteY17" fmla="*/ 4149419 h 5037377"/>
              <a:gd name="connsiteX18" fmla="*/ 6512418 w 8571347"/>
              <a:gd name="connsiteY18" fmla="*/ 141946 h 5037377"/>
              <a:gd name="connsiteX19" fmla="*/ 6626761 w 8571347"/>
              <a:gd name="connsiteY19" fmla="*/ 77561 h 5037377"/>
              <a:gd name="connsiteX20" fmla="*/ 3707935 w 8571347"/>
              <a:gd name="connsiteY20" fmla="*/ 65103 h 5037377"/>
              <a:gd name="connsiteX21" fmla="*/ 3834316 w 8571347"/>
              <a:gd name="connsiteY21" fmla="*/ 100429 h 5037377"/>
              <a:gd name="connsiteX22" fmla="*/ 4373866 w 8571347"/>
              <a:gd name="connsiteY22" fmla="*/ 523747 h 5037377"/>
              <a:gd name="connsiteX23" fmla="*/ 4402925 w 8571347"/>
              <a:gd name="connsiteY23" fmla="*/ 764471 h 5037377"/>
              <a:gd name="connsiteX24" fmla="*/ 1101995 w 8571347"/>
              <a:gd name="connsiteY24" fmla="*/ 4971749 h 5037377"/>
              <a:gd name="connsiteX25" fmla="*/ 861272 w 8571347"/>
              <a:gd name="connsiteY25" fmla="*/ 5000808 h 5037377"/>
              <a:gd name="connsiteX26" fmla="*/ 321721 w 8571347"/>
              <a:gd name="connsiteY26" fmla="*/ 4577489 h 5037377"/>
              <a:gd name="connsiteX27" fmla="*/ 292662 w 8571347"/>
              <a:gd name="connsiteY27" fmla="*/ 4336766 h 5037377"/>
              <a:gd name="connsiteX28" fmla="*/ 3593592 w 8571347"/>
              <a:gd name="connsiteY28" fmla="*/ 129487 h 5037377"/>
              <a:gd name="connsiteX29" fmla="*/ 3707935 w 8571347"/>
              <a:gd name="connsiteY29" fmla="*/ 65103 h 5037377"/>
              <a:gd name="connsiteX30" fmla="*/ 5167424 w 8571347"/>
              <a:gd name="connsiteY30" fmla="*/ 61651 h 5037377"/>
              <a:gd name="connsiteX31" fmla="*/ 5293804 w 8571347"/>
              <a:gd name="connsiteY31" fmla="*/ 96978 h 5037377"/>
              <a:gd name="connsiteX32" fmla="*/ 5833355 w 8571347"/>
              <a:gd name="connsiteY32" fmla="*/ 520296 h 5037377"/>
              <a:gd name="connsiteX33" fmla="*/ 5862413 w 8571347"/>
              <a:gd name="connsiteY33" fmla="*/ 761020 h 5037377"/>
              <a:gd name="connsiteX34" fmla="*/ 2561333 w 8571347"/>
              <a:gd name="connsiteY34" fmla="*/ 4968490 h 5037377"/>
              <a:gd name="connsiteX35" fmla="*/ 2320609 w 8571347"/>
              <a:gd name="connsiteY35" fmla="*/ 4997549 h 5037377"/>
              <a:gd name="connsiteX36" fmla="*/ 1781059 w 8571347"/>
              <a:gd name="connsiteY36" fmla="*/ 4574230 h 5037377"/>
              <a:gd name="connsiteX37" fmla="*/ 1752000 w 8571347"/>
              <a:gd name="connsiteY37" fmla="*/ 4333507 h 5037377"/>
              <a:gd name="connsiteX38" fmla="*/ 5053080 w 8571347"/>
              <a:gd name="connsiteY38" fmla="*/ 126037 h 5037377"/>
              <a:gd name="connsiteX39" fmla="*/ 5167424 w 8571347"/>
              <a:gd name="connsiteY39" fmla="*/ 61651 h 5037377"/>
              <a:gd name="connsiteX40" fmla="*/ 2283898 w 8571347"/>
              <a:gd name="connsiteY40" fmla="*/ 1244 h 5037377"/>
              <a:gd name="connsiteX41" fmla="*/ 2410278 w 8571347"/>
              <a:gd name="connsiteY41" fmla="*/ 36569 h 5037377"/>
              <a:gd name="connsiteX42" fmla="*/ 2949828 w 8571347"/>
              <a:gd name="connsiteY42" fmla="*/ 459888 h 5037377"/>
              <a:gd name="connsiteX43" fmla="*/ 2978887 w 8571347"/>
              <a:gd name="connsiteY43" fmla="*/ 700611 h 5037377"/>
              <a:gd name="connsiteX44" fmla="*/ 845903 w 8571347"/>
              <a:gd name="connsiteY44" fmla="*/ 3419256 h 5037377"/>
              <a:gd name="connsiteX45" fmla="*/ 605179 w 8571347"/>
              <a:gd name="connsiteY45" fmla="*/ 3448315 h 5037377"/>
              <a:gd name="connsiteX46" fmla="*/ 65629 w 8571347"/>
              <a:gd name="connsiteY46" fmla="*/ 3024997 h 5037377"/>
              <a:gd name="connsiteX47" fmla="*/ 36570 w 8571347"/>
              <a:gd name="connsiteY47" fmla="*/ 2784273 h 5037377"/>
              <a:gd name="connsiteX48" fmla="*/ 2169554 w 8571347"/>
              <a:gd name="connsiteY48" fmla="*/ 65628 h 5037377"/>
              <a:gd name="connsiteX49" fmla="*/ 2283898 w 8571347"/>
              <a:gd name="connsiteY49" fmla="*/ 1244 h 50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71347" h="5037377">
                <a:moveTo>
                  <a:pt x="7839789" y="369904"/>
                </a:moveTo>
                <a:cubicBezTo>
                  <a:pt x="7883351" y="364645"/>
                  <a:pt x="7928921" y="376005"/>
                  <a:pt x="7966169" y="405230"/>
                </a:cubicBezTo>
                <a:lnTo>
                  <a:pt x="8505720" y="828548"/>
                </a:lnTo>
                <a:cubicBezTo>
                  <a:pt x="8580218" y="886999"/>
                  <a:pt x="8593228" y="994774"/>
                  <a:pt x="8534780" y="1069272"/>
                </a:cubicBezTo>
                <a:lnTo>
                  <a:pt x="6401794" y="3787918"/>
                </a:lnTo>
                <a:cubicBezTo>
                  <a:pt x="6343345" y="3862416"/>
                  <a:pt x="6235570" y="3875426"/>
                  <a:pt x="6161071" y="3816976"/>
                </a:cubicBezTo>
                <a:lnTo>
                  <a:pt x="5621521" y="3393657"/>
                </a:lnTo>
                <a:cubicBezTo>
                  <a:pt x="5547022" y="3335208"/>
                  <a:pt x="5534012" y="3227432"/>
                  <a:pt x="5592462" y="3152934"/>
                </a:cubicBezTo>
                <a:lnTo>
                  <a:pt x="7725447" y="434289"/>
                </a:lnTo>
                <a:cubicBezTo>
                  <a:pt x="7754670" y="397040"/>
                  <a:pt x="7796228" y="375162"/>
                  <a:pt x="7839789" y="369904"/>
                </a:cubicBezTo>
                <a:close/>
                <a:moveTo>
                  <a:pt x="6626761" y="77561"/>
                </a:moveTo>
                <a:cubicBezTo>
                  <a:pt x="6670324" y="72302"/>
                  <a:pt x="6715892" y="83662"/>
                  <a:pt x="6753141" y="112886"/>
                </a:cubicBezTo>
                <a:lnTo>
                  <a:pt x="7292693" y="536205"/>
                </a:lnTo>
                <a:cubicBezTo>
                  <a:pt x="7367190" y="594654"/>
                  <a:pt x="7380200" y="702430"/>
                  <a:pt x="7321750" y="776929"/>
                </a:cubicBezTo>
                <a:lnTo>
                  <a:pt x="4177583" y="4784402"/>
                </a:lnTo>
                <a:cubicBezTo>
                  <a:pt x="4119133" y="4858900"/>
                  <a:pt x="4011358" y="4871910"/>
                  <a:pt x="3936859" y="4813461"/>
                </a:cubicBezTo>
                <a:lnTo>
                  <a:pt x="3397309" y="4390142"/>
                </a:lnTo>
                <a:cubicBezTo>
                  <a:pt x="3322810" y="4331692"/>
                  <a:pt x="3309800" y="4223917"/>
                  <a:pt x="3368250" y="4149419"/>
                </a:cubicBezTo>
                <a:lnTo>
                  <a:pt x="6512418" y="141946"/>
                </a:lnTo>
                <a:cubicBezTo>
                  <a:pt x="6541642" y="104696"/>
                  <a:pt x="6583199" y="82819"/>
                  <a:pt x="6626761" y="77561"/>
                </a:cubicBezTo>
                <a:close/>
                <a:moveTo>
                  <a:pt x="3707935" y="65103"/>
                </a:moveTo>
                <a:cubicBezTo>
                  <a:pt x="3751498" y="59844"/>
                  <a:pt x="3797067" y="71204"/>
                  <a:pt x="3834316" y="100429"/>
                </a:cubicBezTo>
                <a:lnTo>
                  <a:pt x="4373866" y="523747"/>
                </a:lnTo>
                <a:cubicBezTo>
                  <a:pt x="4448365" y="582197"/>
                  <a:pt x="4461375" y="689972"/>
                  <a:pt x="4402925" y="764471"/>
                </a:cubicBezTo>
                <a:lnTo>
                  <a:pt x="1101995" y="4971749"/>
                </a:lnTo>
                <a:cubicBezTo>
                  <a:pt x="1043545" y="5046247"/>
                  <a:pt x="935770" y="5059258"/>
                  <a:pt x="861272" y="5000808"/>
                </a:cubicBezTo>
                <a:lnTo>
                  <a:pt x="321721" y="4577489"/>
                </a:lnTo>
                <a:cubicBezTo>
                  <a:pt x="247223" y="4519040"/>
                  <a:pt x="234213" y="4411264"/>
                  <a:pt x="292662" y="4336766"/>
                </a:cubicBezTo>
                <a:lnTo>
                  <a:pt x="3593592" y="129487"/>
                </a:lnTo>
                <a:cubicBezTo>
                  <a:pt x="3622817" y="92239"/>
                  <a:pt x="3664372" y="70361"/>
                  <a:pt x="3707935" y="65103"/>
                </a:cubicBezTo>
                <a:close/>
                <a:moveTo>
                  <a:pt x="5167424" y="61651"/>
                </a:moveTo>
                <a:cubicBezTo>
                  <a:pt x="5210986" y="56393"/>
                  <a:pt x="5256554" y="67753"/>
                  <a:pt x="5293804" y="96978"/>
                </a:cubicBezTo>
                <a:lnTo>
                  <a:pt x="5833355" y="520296"/>
                </a:lnTo>
                <a:cubicBezTo>
                  <a:pt x="5907853" y="578746"/>
                  <a:pt x="5920863" y="686522"/>
                  <a:pt x="5862413" y="761020"/>
                </a:cubicBezTo>
                <a:lnTo>
                  <a:pt x="2561333" y="4968490"/>
                </a:lnTo>
                <a:cubicBezTo>
                  <a:pt x="2502884" y="5042989"/>
                  <a:pt x="2395108" y="5055999"/>
                  <a:pt x="2320609" y="4997549"/>
                </a:cubicBezTo>
                <a:lnTo>
                  <a:pt x="1781059" y="4574230"/>
                </a:lnTo>
                <a:cubicBezTo>
                  <a:pt x="1706560" y="4515781"/>
                  <a:pt x="1693550" y="4408005"/>
                  <a:pt x="1752000" y="4333507"/>
                </a:cubicBezTo>
                <a:lnTo>
                  <a:pt x="5053080" y="126037"/>
                </a:lnTo>
                <a:cubicBezTo>
                  <a:pt x="5082306" y="88787"/>
                  <a:pt x="5123861" y="66910"/>
                  <a:pt x="5167424" y="61651"/>
                </a:cubicBezTo>
                <a:close/>
                <a:moveTo>
                  <a:pt x="2283898" y="1244"/>
                </a:moveTo>
                <a:cubicBezTo>
                  <a:pt x="2327460" y="-4015"/>
                  <a:pt x="2373028" y="7344"/>
                  <a:pt x="2410278" y="36569"/>
                </a:cubicBezTo>
                <a:lnTo>
                  <a:pt x="2949828" y="459888"/>
                </a:lnTo>
                <a:cubicBezTo>
                  <a:pt x="3024327" y="518337"/>
                  <a:pt x="3037337" y="626113"/>
                  <a:pt x="2978887" y="700611"/>
                </a:cubicBezTo>
                <a:lnTo>
                  <a:pt x="845903" y="3419256"/>
                </a:lnTo>
                <a:cubicBezTo>
                  <a:pt x="787453" y="3493755"/>
                  <a:pt x="679678" y="3506765"/>
                  <a:pt x="605179" y="3448315"/>
                </a:cubicBezTo>
                <a:lnTo>
                  <a:pt x="65629" y="3024997"/>
                </a:lnTo>
                <a:cubicBezTo>
                  <a:pt x="-8870" y="2966547"/>
                  <a:pt x="-21880" y="2858771"/>
                  <a:pt x="36570" y="2784273"/>
                </a:cubicBezTo>
                <a:lnTo>
                  <a:pt x="2169554" y="65628"/>
                </a:lnTo>
                <a:cubicBezTo>
                  <a:pt x="2198779" y="28379"/>
                  <a:pt x="2240336" y="6502"/>
                  <a:pt x="2283898" y="1244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110445" y="3716514"/>
            <a:ext cx="2575198" cy="9541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120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-828600" y="1189103"/>
            <a:ext cx="9361039" cy="3686903"/>
          </a:xfrm>
          <a:custGeom>
            <a:avLst/>
            <a:gdLst>
              <a:gd name="connsiteX0" fmla="*/ 283169 w 9361039"/>
              <a:gd name="connsiteY0" fmla="*/ 3182847 h 3686903"/>
              <a:gd name="connsiteX1" fmla="*/ 7092789 w 9361039"/>
              <a:gd name="connsiteY1" fmla="*/ 3182847 h 3686903"/>
              <a:gd name="connsiteX2" fmla="*/ 7344817 w 9361039"/>
              <a:gd name="connsiteY2" fmla="*/ 3434875 h 3686903"/>
              <a:gd name="connsiteX3" fmla="*/ 7092789 w 9361039"/>
              <a:gd name="connsiteY3" fmla="*/ 3686903 h 3686903"/>
              <a:gd name="connsiteX4" fmla="*/ 283169 w 9361039"/>
              <a:gd name="connsiteY4" fmla="*/ 3686903 h 3686903"/>
              <a:gd name="connsiteX5" fmla="*/ 31141 w 9361039"/>
              <a:gd name="connsiteY5" fmla="*/ 3434875 h 3686903"/>
              <a:gd name="connsiteX6" fmla="*/ 283169 w 9361039"/>
              <a:gd name="connsiteY6" fmla="*/ 3182847 h 3686903"/>
              <a:gd name="connsiteX7" fmla="*/ 283168 w 9361039"/>
              <a:gd name="connsiteY7" fmla="*/ 2606783 h 3686903"/>
              <a:gd name="connsiteX8" fmla="*/ 9109011 w 9361039"/>
              <a:gd name="connsiteY8" fmla="*/ 2606783 h 3686903"/>
              <a:gd name="connsiteX9" fmla="*/ 9361039 w 9361039"/>
              <a:gd name="connsiteY9" fmla="*/ 2858811 h 3686903"/>
              <a:gd name="connsiteX10" fmla="*/ 9109011 w 9361039"/>
              <a:gd name="connsiteY10" fmla="*/ 3110839 h 3686903"/>
              <a:gd name="connsiteX11" fmla="*/ 283168 w 9361039"/>
              <a:gd name="connsiteY11" fmla="*/ 3110839 h 3686903"/>
              <a:gd name="connsiteX12" fmla="*/ 31140 w 9361039"/>
              <a:gd name="connsiteY12" fmla="*/ 2858811 h 3686903"/>
              <a:gd name="connsiteX13" fmla="*/ 283168 w 9361039"/>
              <a:gd name="connsiteY13" fmla="*/ 2606783 h 3686903"/>
              <a:gd name="connsiteX14" fmla="*/ 252028 w 9361039"/>
              <a:gd name="connsiteY14" fmla="*/ 2030719 h 3686903"/>
              <a:gd name="connsiteX15" fmla="*/ 5868652 w 9361039"/>
              <a:gd name="connsiteY15" fmla="*/ 2030719 h 3686903"/>
              <a:gd name="connsiteX16" fmla="*/ 6120680 w 9361039"/>
              <a:gd name="connsiteY16" fmla="*/ 2282747 h 3686903"/>
              <a:gd name="connsiteX17" fmla="*/ 5868652 w 9361039"/>
              <a:gd name="connsiteY17" fmla="*/ 2534775 h 3686903"/>
              <a:gd name="connsiteX18" fmla="*/ 252028 w 9361039"/>
              <a:gd name="connsiteY18" fmla="*/ 2534775 h 3686903"/>
              <a:gd name="connsiteX19" fmla="*/ 0 w 9361039"/>
              <a:gd name="connsiteY19" fmla="*/ 2282747 h 3686903"/>
              <a:gd name="connsiteX20" fmla="*/ 252028 w 9361039"/>
              <a:gd name="connsiteY20" fmla="*/ 2030719 h 3686903"/>
              <a:gd name="connsiteX21" fmla="*/ 972108 w 9361039"/>
              <a:gd name="connsiteY21" fmla="*/ 0 h 3686903"/>
              <a:gd name="connsiteX22" fmla="*/ 3924436 w 9361039"/>
              <a:gd name="connsiteY22" fmla="*/ 0 h 3686903"/>
              <a:gd name="connsiteX23" fmla="*/ 4896544 w 9361039"/>
              <a:gd name="connsiteY23" fmla="*/ 972108 h 3686903"/>
              <a:gd name="connsiteX24" fmla="*/ 3924436 w 9361039"/>
              <a:gd name="connsiteY24" fmla="*/ 1944216 h 3686903"/>
              <a:gd name="connsiteX25" fmla="*/ 972108 w 9361039"/>
              <a:gd name="connsiteY25" fmla="*/ 1944216 h 3686903"/>
              <a:gd name="connsiteX26" fmla="*/ 0 w 9361039"/>
              <a:gd name="connsiteY26" fmla="*/ 972108 h 3686903"/>
              <a:gd name="connsiteX27" fmla="*/ 972108 w 9361039"/>
              <a:gd name="connsiteY27" fmla="*/ 0 h 368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361039" h="3686903">
                <a:moveTo>
                  <a:pt x="283169" y="3182847"/>
                </a:moveTo>
                <a:lnTo>
                  <a:pt x="7092789" y="3182847"/>
                </a:lnTo>
                <a:cubicBezTo>
                  <a:pt x="7231980" y="3182847"/>
                  <a:pt x="7344817" y="3295684"/>
                  <a:pt x="7344817" y="3434875"/>
                </a:cubicBezTo>
                <a:cubicBezTo>
                  <a:pt x="7344817" y="3574066"/>
                  <a:pt x="7231980" y="3686903"/>
                  <a:pt x="7092789" y="3686903"/>
                </a:cubicBezTo>
                <a:lnTo>
                  <a:pt x="283169" y="3686903"/>
                </a:lnTo>
                <a:cubicBezTo>
                  <a:pt x="143978" y="3686903"/>
                  <a:pt x="31141" y="3574066"/>
                  <a:pt x="31141" y="3434875"/>
                </a:cubicBezTo>
                <a:cubicBezTo>
                  <a:pt x="31141" y="3295684"/>
                  <a:pt x="143978" y="3182847"/>
                  <a:pt x="283169" y="3182847"/>
                </a:cubicBezTo>
                <a:close/>
                <a:moveTo>
                  <a:pt x="283168" y="2606783"/>
                </a:moveTo>
                <a:lnTo>
                  <a:pt x="9109011" y="2606783"/>
                </a:lnTo>
                <a:cubicBezTo>
                  <a:pt x="9248202" y="2606783"/>
                  <a:pt x="9361039" y="2719620"/>
                  <a:pt x="9361039" y="2858811"/>
                </a:cubicBezTo>
                <a:cubicBezTo>
                  <a:pt x="9361039" y="2998002"/>
                  <a:pt x="9248202" y="3110839"/>
                  <a:pt x="9109011" y="3110839"/>
                </a:cubicBezTo>
                <a:lnTo>
                  <a:pt x="283168" y="3110839"/>
                </a:lnTo>
                <a:cubicBezTo>
                  <a:pt x="143977" y="3110839"/>
                  <a:pt x="31140" y="2998002"/>
                  <a:pt x="31140" y="2858811"/>
                </a:cubicBezTo>
                <a:cubicBezTo>
                  <a:pt x="31140" y="2719620"/>
                  <a:pt x="143977" y="2606783"/>
                  <a:pt x="283168" y="2606783"/>
                </a:cubicBezTo>
                <a:close/>
                <a:moveTo>
                  <a:pt x="252028" y="2030719"/>
                </a:moveTo>
                <a:lnTo>
                  <a:pt x="5868652" y="2030719"/>
                </a:lnTo>
                <a:cubicBezTo>
                  <a:pt x="6007843" y="2030719"/>
                  <a:pt x="6120680" y="2143556"/>
                  <a:pt x="6120680" y="2282747"/>
                </a:cubicBezTo>
                <a:cubicBezTo>
                  <a:pt x="6120680" y="2421938"/>
                  <a:pt x="6007843" y="2534775"/>
                  <a:pt x="5868652" y="2534775"/>
                </a:cubicBezTo>
                <a:lnTo>
                  <a:pt x="252028" y="2534775"/>
                </a:lnTo>
                <a:cubicBezTo>
                  <a:pt x="112837" y="2534775"/>
                  <a:pt x="0" y="2421938"/>
                  <a:pt x="0" y="2282747"/>
                </a:cubicBezTo>
                <a:cubicBezTo>
                  <a:pt x="0" y="2143556"/>
                  <a:pt x="112837" y="2030719"/>
                  <a:pt x="252028" y="2030719"/>
                </a:cubicBezTo>
                <a:close/>
                <a:moveTo>
                  <a:pt x="972108" y="0"/>
                </a:moveTo>
                <a:lnTo>
                  <a:pt x="3924436" y="0"/>
                </a:lnTo>
                <a:cubicBezTo>
                  <a:pt x="4461317" y="0"/>
                  <a:pt x="4896544" y="435228"/>
                  <a:pt x="4896544" y="972108"/>
                </a:cubicBezTo>
                <a:cubicBezTo>
                  <a:pt x="4896544" y="1508988"/>
                  <a:pt x="4461317" y="1944216"/>
                  <a:pt x="3924436" y="1944216"/>
                </a:cubicBezTo>
                <a:lnTo>
                  <a:pt x="972108" y="1944216"/>
                </a:lnTo>
                <a:cubicBezTo>
                  <a:pt x="435228" y="1944216"/>
                  <a:pt x="0" y="1508988"/>
                  <a:pt x="0" y="972108"/>
                </a:cubicBezTo>
                <a:cubicBezTo>
                  <a:pt x="0" y="435228"/>
                  <a:pt x="435228" y="0"/>
                  <a:pt x="97210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3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242888"/>
            <a:ext cx="5072063" cy="4900613"/>
          </a:xfrm>
          <a:custGeom>
            <a:avLst/>
            <a:gdLst>
              <a:gd name="connsiteX0" fmla="*/ 6537200 w 6803752"/>
              <a:gd name="connsiteY0" fmla="*/ 3961934 h 6569935"/>
              <a:gd name="connsiteX1" fmla="*/ 6589543 w 6803752"/>
              <a:gd name="connsiteY1" fmla="*/ 3989978 h 6569935"/>
              <a:gd name="connsiteX2" fmla="*/ 6786187 w 6803752"/>
              <a:gd name="connsiteY2" fmla="*/ 4230073 h 6569935"/>
              <a:gd name="connsiteX3" fmla="*/ 6775325 w 6803752"/>
              <a:gd name="connsiteY3" fmla="*/ 4339257 h 6569935"/>
              <a:gd name="connsiteX4" fmla="*/ 4051755 w 6803752"/>
              <a:gd name="connsiteY4" fmla="*/ 6569935 h 6569935"/>
              <a:gd name="connsiteX5" fmla="*/ 3317070 w 6803752"/>
              <a:gd name="connsiteY5" fmla="*/ 6569935 h 6569935"/>
              <a:gd name="connsiteX6" fmla="*/ 6480359 w 6803752"/>
              <a:gd name="connsiteY6" fmla="*/ 3979116 h 6569935"/>
              <a:gd name="connsiteX7" fmla="*/ 6537200 w 6803752"/>
              <a:gd name="connsiteY7" fmla="*/ 3961934 h 6569935"/>
              <a:gd name="connsiteX8" fmla="*/ 5755138 w 6803752"/>
              <a:gd name="connsiteY8" fmla="*/ 3821047 h 6569935"/>
              <a:gd name="connsiteX9" fmla="*/ 5807480 w 6803752"/>
              <a:gd name="connsiteY9" fmla="*/ 3849091 h 6569935"/>
              <a:gd name="connsiteX10" fmla="*/ 6004125 w 6803752"/>
              <a:gd name="connsiteY10" fmla="*/ 4089186 h 6569935"/>
              <a:gd name="connsiteX11" fmla="*/ 5993262 w 6803752"/>
              <a:gd name="connsiteY11" fmla="*/ 4198371 h 6569935"/>
              <a:gd name="connsiteX12" fmla="*/ 3097676 w 6803752"/>
              <a:gd name="connsiteY12" fmla="*/ 6569935 h 6569935"/>
              <a:gd name="connsiteX13" fmla="*/ 2362991 w 6803752"/>
              <a:gd name="connsiteY13" fmla="*/ 6569935 h 6569935"/>
              <a:gd name="connsiteX14" fmla="*/ 5698296 w 6803752"/>
              <a:gd name="connsiteY14" fmla="*/ 3838229 h 6569935"/>
              <a:gd name="connsiteX15" fmla="*/ 5755138 w 6803752"/>
              <a:gd name="connsiteY15" fmla="*/ 3821047 h 6569935"/>
              <a:gd name="connsiteX16" fmla="*/ 5842168 w 6803752"/>
              <a:gd name="connsiteY16" fmla="*/ 2941156 h 6569935"/>
              <a:gd name="connsiteX17" fmla="*/ 5894511 w 6803752"/>
              <a:gd name="connsiteY17" fmla="*/ 2969200 h 6569935"/>
              <a:gd name="connsiteX18" fmla="*/ 6091155 w 6803752"/>
              <a:gd name="connsiteY18" fmla="*/ 3209295 h 6569935"/>
              <a:gd name="connsiteX19" fmla="*/ 6080293 w 6803752"/>
              <a:gd name="connsiteY19" fmla="*/ 3318479 h 6569935"/>
              <a:gd name="connsiteX20" fmla="*/ 2110394 w 6803752"/>
              <a:gd name="connsiteY20" fmla="*/ 6569935 h 6569935"/>
              <a:gd name="connsiteX21" fmla="*/ 1375709 w 6803752"/>
              <a:gd name="connsiteY21" fmla="*/ 6569935 h 6569935"/>
              <a:gd name="connsiteX22" fmla="*/ 5785327 w 6803752"/>
              <a:gd name="connsiteY22" fmla="*/ 2958337 h 6569935"/>
              <a:gd name="connsiteX23" fmla="*/ 5842168 w 6803752"/>
              <a:gd name="connsiteY23" fmla="*/ 2941156 h 6569935"/>
              <a:gd name="connsiteX24" fmla="*/ 4868753 w 6803752"/>
              <a:gd name="connsiteY24" fmla="*/ 2139801 h 6569935"/>
              <a:gd name="connsiteX25" fmla="*/ 4928729 w 6803752"/>
              <a:gd name="connsiteY25" fmla="*/ 2171934 h 6569935"/>
              <a:gd name="connsiteX26" fmla="*/ 5154048 w 6803752"/>
              <a:gd name="connsiteY26" fmla="*/ 2447039 h 6569935"/>
              <a:gd name="connsiteX27" fmla="*/ 5141600 w 6803752"/>
              <a:gd name="connsiteY27" fmla="*/ 2572146 h 6569935"/>
              <a:gd name="connsiteX28" fmla="*/ 260458 w 6803752"/>
              <a:gd name="connsiteY28" fmla="*/ 6569935 h 6569935"/>
              <a:gd name="connsiteX29" fmla="*/ 0 w 6803752"/>
              <a:gd name="connsiteY29" fmla="*/ 6569935 h 6569935"/>
              <a:gd name="connsiteX30" fmla="*/ 0 w 6803752"/>
              <a:gd name="connsiteY30" fmla="*/ 6093787 h 6569935"/>
              <a:gd name="connsiteX31" fmla="*/ 4803622 w 6803752"/>
              <a:gd name="connsiteY31" fmla="*/ 2159488 h 6569935"/>
              <a:gd name="connsiteX32" fmla="*/ 4868753 w 6803752"/>
              <a:gd name="connsiteY32" fmla="*/ 2139801 h 6569935"/>
              <a:gd name="connsiteX33" fmla="*/ 6102413 w 6803752"/>
              <a:gd name="connsiteY33" fmla="*/ 1995284 h 6569935"/>
              <a:gd name="connsiteX34" fmla="*/ 6154756 w 6803752"/>
              <a:gd name="connsiteY34" fmla="*/ 2023329 h 6569935"/>
              <a:gd name="connsiteX35" fmla="*/ 6351400 w 6803752"/>
              <a:gd name="connsiteY35" fmla="*/ 2263424 h 6569935"/>
              <a:gd name="connsiteX36" fmla="*/ 6340537 w 6803752"/>
              <a:gd name="connsiteY36" fmla="*/ 2372608 h 6569935"/>
              <a:gd name="connsiteX37" fmla="*/ 1215767 w 6803752"/>
              <a:gd name="connsiteY37" fmla="*/ 6569935 h 6569935"/>
              <a:gd name="connsiteX38" fmla="*/ 481082 w 6803752"/>
              <a:gd name="connsiteY38" fmla="*/ 6569935 h 6569935"/>
              <a:gd name="connsiteX39" fmla="*/ 6045571 w 6803752"/>
              <a:gd name="connsiteY39" fmla="*/ 2012466 h 6569935"/>
              <a:gd name="connsiteX40" fmla="*/ 6102413 w 6803752"/>
              <a:gd name="connsiteY40" fmla="*/ 1995284 h 6569935"/>
              <a:gd name="connsiteX41" fmla="*/ 1487993 w 6803752"/>
              <a:gd name="connsiteY41" fmla="*/ 1556056 h 6569935"/>
              <a:gd name="connsiteX42" fmla="*/ 1547968 w 6803752"/>
              <a:gd name="connsiteY42" fmla="*/ 1588190 h 6569935"/>
              <a:gd name="connsiteX43" fmla="*/ 1773287 w 6803752"/>
              <a:gd name="connsiteY43" fmla="*/ 1863295 h 6569935"/>
              <a:gd name="connsiteX44" fmla="*/ 1760841 w 6803752"/>
              <a:gd name="connsiteY44" fmla="*/ 1988401 h 6569935"/>
              <a:gd name="connsiteX45" fmla="*/ 0 w 6803752"/>
              <a:gd name="connsiteY45" fmla="*/ 3430577 h 6569935"/>
              <a:gd name="connsiteX46" fmla="*/ 0 w 6803752"/>
              <a:gd name="connsiteY46" fmla="*/ 2741106 h 6569935"/>
              <a:gd name="connsiteX47" fmla="*/ 1422862 w 6803752"/>
              <a:gd name="connsiteY47" fmla="*/ 1575744 h 6569935"/>
              <a:gd name="connsiteX48" fmla="*/ 1487993 w 6803752"/>
              <a:gd name="connsiteY48" fmla="*/ 1556056 h 6569935"/>
              <a:gd name="connsiteX49" fmla="*/ 5430692 w 6803752"/>
              <a:gd name="connsiteY49" fmla="*/ 875112 h 6569935"/>
              <a:gd name="connsiteX50" fmla="*/ 5490668 w 6803752"/>
              <a:gd name="connsiteY50" fmla="*/ 907246 h 6569935"/>
              <a:gd name="connsiteX51" fmla="*/ 5715986 w 6803752"/>
              <a:gd name="connsiteY51" fmla="*/ 1182351 h 6569935"/>
              <a:gd name="connsiteX52" fmla="*/ 5703539 w 6803752"/>
              <a:gd name="connsiteY52" fmla="*/ 1307457 h 6569935"/>
              <a:gd name="connsiteX53" fmla="*/ 22729 w 6803752"/>
              <a:gd name="connsiteY53" fmla="*/ 5960196 h 6569935"/>
              <a:gd name="connsiteX54" fmla="*/ 0 w 6803752"/>
              <a:gd name="connsiteY54" fmla="*/ 5972233 h 6569935"/>
              <a:gd name="connsiteX55" fmla="*/ 0 w 6803752"/>
              <a:gd name="connsiteY55" fmla="*/ 5289340 h 6569935"/>
              <a:gd name="connsiteX56" fmla="*/ 5365561 w 6803752"/>
              <a:gd name="connsiteY56" fmla="*/ 894799 h 6569935"/>
              <a:gd name="connsiteX57" fmla="*/ 5430692 w 6803752"/>
              <a:gd name="connsiteY57" fmla="*/ 875112 h 6569935"/>
              <a:gd name="connsiteX58" fmla="*/ 3781668 w 6803752"/>
              <a:gd name="connsiteY58" fmla="*/ 538925 h 6569935"/>
              <a:gd name="connsiteX59" fmla="*/ 3841644 w 6803752"/>
              <a:gd name="connsiteY59" fmla="*/ 571059 h 6569935"/>
              <a:gd name="connsiteX60" fmla="*/ 4066963 w 6803752"/>
              <a:gd name="connsiteY60" fmla="*/ 846164 h 6569935"/>
              <a:gd name="connsiteX61" fmla="*/ 4054516 w 6803752"/>
              <a:gd name="connsiteY61" fmla="*/ 971270 h 6569935"/>
              <a:gd name="connsiteX62" fmla="*/ 62444 w 6803752"/>
              <a:gd name="connsiteY62" fmla="*/ 4240885 h 6569935"/>
              <a:gd name="connsiteX63" fmla="*/ 31247 w 6803752"/>
              <a:gd name="connsiteY63" fmla="*/ 4257406 h 6569935"/>
              <a:gd name="connsiteX64" fmla="*/ 0 w 6803752"/>
              <a:gd name="connsiteY64" fmla="*/ 4260321 h 6569935"/>
              <a:gd name="connsiteX65" fmla="*/ 0 w 6803752"/>
              <a:gd name="connsiteY65" fmla="*/ 3602559 h 6569935"/>
              <a:gd name="connsiteX66" fmla="*/ 3716538 w 6803752"/>
              <a:gd name="connsiteY66" fmla="*/ 558612 h 6569935"/>
              <a:gd name="connsiteX67" fmla="*/ 3781668 w 6803752"/>
              <a:gd name="connsiteY67" fmla="*/ 538925 h 6569935"/>
              <a:gd name="connsiteX68" fmla="*/ 5430693 w 6803752"/>
              <a:gd name="connsiteY68" fmla="*/ 440 h 6569935"/>
              <a:gd name="connsiteX69" fmla="*/ 5490668 w 6803752"/>
              <a:gd name="connsiteY69" fmla="*/ 32574 h 6569935"/>
              <a:gd name="connsiteX70" fmla="*/ 5715986 w 6803752"/>
              <a:gd name="connsiteY70" fmla="*/ 307680 h 6569935"/>
              <a:gd name="connsiteX71" fmla="*/ 5703540 w 6803752"/>
              <a:gd name="connsiteY71" fmla="*/ 432786 h 6569935"/>
              <a:gd name="connsiteX72" fmla="*/ 0 w 6803752"/>
              <a:gd name="connsiteY72" fmla="*/ 5104141 h 6569935"/>
              <a:gd name="connsiteX73" fmla="*/ 0 w 6803752"/>
              <a:gd name="connsiteY73" fmla="*/ 4414670 h 6569935"/>
              <a:gd name="connsiteX74" fmla="*/ 5365562 w 6803752"/>
              <a:gd name="connsiteY74" fmla="*/ 20128 h 6569935"/>
              <a:gd name="connsiteX75" fmla="*/ 5430693 w 6803752"/>
              <a:gd name="connsiteY75" fmla="*/ 440 h 656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6803752" h="6569935">
                <a:moveTo>
                  <a:pt x="6537200" y="3961934"/>
                </a:moveTo>
                <a:cubicBezTo>
                  <a:pt x="6556959" y="3963899"/>
                  <a:pt x="6575967" y="3973403"/>
                  <a:pt x="6589543" y="3989978"/>
                </a:cubicBezTo>
                <a:lnTo>
                  <a:pt x="6786187" y="4230073"/>
                </a:lnTo>
                <a:cubicBezTo>
                  <a:pt x="6813338" y="4263224"/>
                  <a:pt x="6808475" y="4312106"/>
                  <a:pt x="6775325" y="4339257"/>
                </a:cubicBezTo>
                <a:lnTo>
                  <a:pt x="4051755" y="6569935"/>
                </a:lnTo>
                <a:lnTo>
                  <a:pt x="3317070" y="6569935"/>
                </a:lnTo>
                <a:lnTo>
                  <a:pt x="6480359" y="3979116"/>
                </a:lnTo>
                <a:cubicBezTo>
                  <a:pt x="6496934" y="3965540"/>
                  <a:pt x="6517442" y="3959968"/>
                  <a:pt x="6537200" y="3961934"/>
                </a:cubicBezTo>
                <a:close/>
                <a:moveTo>
                  <a:pt x="5755138" y="3821047"/>
                </a:moveTo>
                <a:cubicBezTo>
                  <a:pt x="5774896" y="3823012"/>
                  <a:pt x="5793905" y="3832516"/>
                  <a:pt x="5807480" y="3849091"/>
                </a:cubicBezTo>
                <a:lnTo>
                  <a:pt x="6004125" y="4089186"/>
                </a:lnTo>
                <a:cubicBezTo>
                  <a:pt x="6031277" y="4122336"/>
                  <a:pt x="6026413" y="4171220"/>
                  <a:pt x="5993262" y="4198371"/>
                </a:cubicBezTo>
                <a:lnTo>
                  <a:pt x="3097676" y="6569935"/>
                </a:lnTo>
                <a:lnTo>
                  <a:pt x="2362991" y="6569935"/>
                </a:lnTo>
                <a:lnTo>
                  <a:pt x="5698296" y="3838229"/>
                </a:lnTo>
                <a:cubicBezTo>
                  <a:pt x="5714871" y="3824653"/>
                  <a:pt x="5735380" y="3819081"/>
                  <a:pt x="5755138" y="3821047"/>
                </a:cubicBezTo>
                <a:close/>
                <a:moveTo>
                  <a:pt x="5842168" y="2941156"/>
                </a:moveTo>
                <a:cubicBezTo>
                  <a:pt x="5861927" y="2943122"/>
                  <a:pt x="5880935" y="2952625"/>
                  <a:pt x="5894511" y="2969200"/>
                </a:cubicBezTo>
                <a:lnTo>
                  <a:pt x="6091155" y="3209295"/>
                </a:lnTo>
                <a:cubicBezTo>
                  <a:pt x="6118306" y="3242445"/>
                  <a:pt x="6113443" y="3291328"/>
                  <a:pt x="6080293" y="3318479"/>
                </a:cubicBezTo>
                <a:lnTo>
                  <a:pt x="2110394" y="6569935"/>
                </a:lnTo>
                <a:lnTo>
                  <a:pt x="1375709" y="6569935"/>
                </a:lnTo>
                <a:lnTo>
                  <a:pt x="5785327" y="2958337"/>
                </a:lnTo>
                <a:cubicBezTo>
                  <a:pt x="5801902" y="2944762"/>
                  <a:pt x="5822410" y="2939190"/>
                  <a:pt x="5842168" y="2941156"/>
                </a:cubicBezTo>
                <a:close/>
                <a:moveTo>
                  <a:pt x="4868753" y="2139801"/>
                </a:moveTo>
                <a:cubicBezTo>
                  <a:pt x="4891393" y="2142054"/>
                  <a:pt x="4913174" y="2152942"/>
                  <a:pt x="4928729" y="2171934"/>
                </a:cubicBezTo>
                <a:lnTo>
                  <a:pt x="5154048" y="2447039"/>
                </a:lnTo>
                <a:cubicBezTo>
                  <a:pt x="5185158" y="2485024"/>
                  <a:pt x="5179584" y="2541036"/>
                  <a:pt x="5141600" y="2572146"/>
                </a:cubicBezTo>
                <a:lnTo>
                  <a:pt x="260458" y="6569935"/>
                </a:lnTo>
                <a:lnTo>
                  <a:pt x="0" y="6569935"/>
                </a:lnTo>
                <a:lnTo>
                  <a:pt x="0" y="6093787"/>
                </a:lnTo>
                <a:lnTo>
                  <a:pt x="4803622" y="2159488"/>
                </a:lnTo>
                <a:cubicBezTo>
                  <a:pt x="4822614" y="2143934"/>
                  <a:pt x="4846114" y="2137550"/>
                  <a:pt x="4868753" y="2139801"/>
                </a:cubicBezTo>
                <a:close/>
                <a:moveTo>
                  <a:pt x="6102413" y="1995284"/>
                </a:moveTo>
                <a:cubicBezTo>
                  <a:pt x="6122172" y="1997250"/>
                  <a:pt x="6141180" y="2006753"/>
                  <a:pt x="6154756" y="2023329"/>
                </a:cubicBezTo>
                <a:lnTo>
                  <a:pt x="6351400" y="2263424"/>
                </a:lnTo>
                <a:cubicBezTo>
                  <a:pt x="6378551" y="2296574"/>
                  <a:pt x="6373689" y="2345456"/>
                  <a:pt x="6340537" y="2372608"/>
                </a:cubicBezTo>
                <a:lnTo>
                  <a:pt x="1215767" y="6569935"/>
                </a:lnTo>
                <a:lnTo>
                  <a:pt x="481082" y="6569935"/>
                </a:lnTo>
                <a:lnTo>
                  <a:pt x="6045571" y="2012466"/>
                </a:lnTo>
                <a:cubicBezTo>
                  <a:pt x="6062147" y="1998891"/>
                  <a:pt x="6082655" y="1993318"/>
                  <a:pt x="6102413" y="1995284"/>
                </a:cubicBezTo>
                <a:close/>
                <a:moveTo>
                  <a:pt x="1487993" y="1556056"/>
                </a:moveTo>
                <a:cubicBezTo>
                  <a:pt x="1510633" y="1558309"/>
                  <a:pt x="1532413" y="1569198"/>
                  <a:pt x="1547968" y="1588190"/>
                </a:cubicBezTo>
                <a:lnTo>
                  <a:pt x="1773287" y="1863295"/>
                </a:lnTo>
                <a:cubicBezTo>
                  <a:pt x="1804396" y="1901280"/>
                  <a:pt x="1798824" y="1957292"/>
                  <a:pt x="1760841" y="1988401"/>
                </a:cubicBezTo>
                <a:lnTo>
                  <a:pt x="0" y="3430577"/>
                </a:lnTo>
                <a:lnTo>
                  <a:pt x="0" y="2741106"/>
                </a:lnTo>
                <a:lnTo>
                  <a:pt x="1422862" y="1575744"/>
                </a:lnTo>
                <a:cubicBezTo>
                  <a:pt x="1441854" y="1560189"/>
                  <a:pt x="1465352" y="1553804"/>
                  <a:pt x="1487993" y="1556056"/>
                </a:cubicBezTo>
                <a:close/>
                <a:moveTo>
                  <a:pt x="5430692" y="875112"/>
                </a:moveTo>
                <a:cubicBezTo>
                  <a:pt x="5453332" y="877364"/>
                  <a:pt x="5475112" y="888253"/>
                  <a:pt x="5490668" y="907246"/>
                </a:cubicBezTo>
                <a:lnTo>
                  <a:pt x="5715986" y="1182351"/>
                </a:lnTo>
                <a:cubicBezTo>
                  <a:pt x="5747096" y="1220335"/>
                  <a:pt x="5741523" y="1276347"/>
                  <a:pt x="5703539" y="1307457"/>
                </a:cubicBezTo>
                <a:lnTo>
                  <a:pt x="22729" y="5960196"/>
                </a:lnTo>
                <a:lnTo>
                  <a:pt x="0" y="5972233"/>
                </a:lnTo>
                <a:lnTo>
                  <a:pt x="0" y="5289340"/>
                </a:lnTo>
                <a:lnTo>
                  <a:pt x="5365561" y="894799"/>
                </a:lnTo>
                <a:cubicBezTo>
                  <a:pt x="5384553" y="879244"/>
                  <a:pt x="5408052" y="872860"/>
                  <a:pt x="5430692" y="875112"/>
                </a:cubicBezTo>
                <a:close/>
                <a:moveTo>
                  <a:pt x="3781668" y="538925"/>
                </a:moveTo>
                <a:cubicBezTo>
                  <a:pt x="3804309" y="541178"/>
                  <a:pt x="3826088" y="552066"/>
                  <a:pt x="3841644" y="571059"/>
                </a:cubicBezTo>
                <a:lnTo>
                  <a:pt x="4066963" y="846164"/>
                </a:lnTo>
                <a:cubicBezTo>
                  <a:pt x="4098072" y="884148"/>
                  <a:pt x="4092500" y="940160"/>
                  <a:pt x="4054516" y="971270"/>
                </a:cubicBezTo>
                <a:lnTo>
                  <a:pt x="62444" y="4240885"/>
                </a:lnTo>
                <a:cubicBezTo>
                  <a:pt x="52948" y="4248662"/>
                  <a:pt x="42326" y="4254147"/>
                  <a:pt x="31247" y="4257406"/>
                </a:cubicBezTo>
                <a:lnTo>
                  <a:pt x="0" y="4260321"/>
                </a:lnTo>
                <a:lnTo>
                  <a:pt x="0" y="3602559"/>
                </a:lnTo>
                <a:lnTo>
                  <a:pt x="3716538" y="558612"/>
                </a:lnTo>
                <a:cubicBezTo>
                  <a:pt x="3735530" y="543057"/>
                  <a:pt x="3759029" y="536672"/>
                  <a:pt x="3781668" y="538925"/>
                </a:cubicBezTo>
                <a:close/>
                <a:moveTo>
                  <a:pt x="5430693" y="440"/>
                </a:moveTo>
                <a:cubicBezTo>
                  <a:pt x="5453333" y="2693"/>
                  <a:pt x="5475113" y="13582"/>
                  <a:pt x="5490668" y="32574"/>
                </a:cubicBezTo>
                <a:lnTo>
                  <a:pt x="5715986" y="307680"/>
                </a:lnTo>
                <a:cubicBezTo>
                  <a:pt x="5747096" y="345664"/>
                  <a:pt x="5741524" y="401676"/>
                  <a:pt x="5703540" y="432786"/>
                </a:cubicBezTo>
                <a:lnTo>
                  <a:pt x="0" y="5104141"/>
                </a:lnTo>
                <a:lnTo>
                  <a:pt x="0" y="4414670"/>
                </a:lnTo>
                <a:lnTo>
                  <a:pt x="5365562" y="20128"/>
                </a:lnTo>
                <a:cubicBezTo>
                  <a:pt x="5384554" y="4573"/>
                  <a:pt x="5408052" y="-1812"/>
                  <a:pt x="5430693" y="44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0461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EF43B0AE-AE68-4B67-9B7D-D2C8E9712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04" y="577688"/>
            <a:ext cx="8079602" cy="572819"/>
          </a:xfrm>
          <a:prstGeom prst="rect">
            <a:avLst/>
          </a:prstGeom>
        </p:spPr>
        <p:txBody>
          <a:bodyPr anchor="b"/>
          <a:lstStyle>
            <a:lvl1pPr algn="ctr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72C47A8-26FC-451D-B557-68187D4E45D7}"/>
              </a:ext>
            </a:extLst>
          </p:cNvPr>
          <p:cNvSpPr/>
          <p:nvPr userDrawn="1"/>
        </p:nvSpPr>
        <p:spPr>
          <a:xfrm>
            <a:off x="-3550" y="3244391"/>
            <a:ext cx="9147549" cy="792088"/>
          </a:xfrm>
          <a:custGeom>
            <a:avLst/>
            <a:gdLst>
              <a:gd name="connsiteX0" fmla="*/ 0 w 9144000"/>
              <a:gd name="connsiteY0" fmla="*/ 0 h 792088"/>
              <a:gd name="connsiteX1" fmla="*/ 9144000 w 9144000"/>
              <a:gd name="connsiteY1" fmla="*/ 0 h 792088"/>
              <a:gd name="connsiteX2" fmla="*/ 9144000 w 9144000"/>
              <a:gd name="connsiteY2" fmla="*/ 792088 h 792088"/>
              <a:gd name="connsiteX3" fmla="*/ 9016912 w 9144000"/>
              <a:gd name="connsiteY3" fmla="*/ 792088 h 792088"/>
              <a:gd name="connsiteX4" fmla="*/ 9016912 w 9144000"/>
              <a:gd name="connsiteY4" fmla="*/ 607518 h 792088"/>
              <a:gd name="connsiteX5" fmla="*/ 8872843 w 9144000"/>
              <a:gd name="connsiteY5" fmla="*/ 463449 h 792088"/>
              <a:gd name="connsiteX6" fmla="*/ 8728774 w 9144000"/>
              <a:gd name="connsiteY6" fmla="*/ 607518 h 792088"/>
              <a:gd name="connsiteX7" fmla="*/ 8728774 w 9144000"/>
              <a:gd name="connsiteY7" fmla="*/ 792088 h 792088"/>
              <a:gd name="connsiteX8" fmla="*/ 415226 w 9144000"/>
              <a:gd name="connsiteY8" fmla="*/ 792088 h 792088"/>
              <a:gd name="connsiteX9" fmla="*/ 415226 w 9144000"/>
              <a:gd name="connsiteY9" fmla="*/ 607518 h 792088"/>
              <a:gd name="connsiteX10" fmla="*/ 271157 w 9144000"/>
              <a:gd name="connsiteY10" fmla="*/ 463449 h 792088"/>
              <a:gd name="connsiteX11" fmla="*/ 127088 w 9144000"/>
              <a:gd name="connsiteY11" fmla="*/ 607518 h 792088"/>
              <a:gd name="connsiteX12" fmla="*/ 127088 w 9144000"/>
              <a:gd name="connsiteY12" fmla="*/ 792088 h 792088"/>
              <a:gd name="connsiteX13" fmla="*/ 0 w 9144000"/>
              <a:gd name="connsiteY13" fmla="*/ 792088 h 792088"/>
              <a:gd name="connsiteX14" fmla="*/ 0 w 9144000"/>
              <a:gd name="connsiteY14" fmla="*/ 0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792088">
                <a:moveTo>
                  <a:pt x="0" y="0"/>
                </a:moveTo>
                <a:lnTo>
                  <a:pt x="9144000" y="0"/>
                </a:lnTo>
                <a:lnTo>
                  <a:pt x="9144000" y="792088"/>
                </a:lnTo>
                <a:lnTo>
                  <a:pt x="9016912" y="792088"/>
                </a:lnTo>
                <a:lnTo>
                  <a:pt x="9016912" y="607518"/>
                </a:lnTo>
                <a:cubicBezTo>
                  <a:pt x="9016912" y="527951"/>
                  <a:pt x="8952410" y="463449"/>
                  <a:pt x="8872843" y="463449"/>
                </a:cubicBezTo>
                <a:cubicBezTo>
                  <a:pt x="8793276" y="463449"/>
                  <a:pt x="8728774" y="527951"/>
                  <a:pt x="8728774" y="607518"/>
                </a:cubicBezTo>
                <a:lnTo>
                  <a:pt x="8728774" y="792088"/>
                </a:lnTo>
                <a:lnTo>
                  <a:pt x="415226" y="792088"/>
                </a:lnTo>
                <a:lnTo>
                  <a:pt x="415226" y="607518"/>
                </a:lnTo>
                <a:cubicBezTo>
                  <a:pt x="415226" y="527951"/>
                  <a:pt x="350724" y="463449"/>
                  <a:pt x="271157" y="463449"/>
                </a:cubicBezTo>
                <a:cubicBezTo>
                  <a:pt x="191590" y="463449"/>
                  <a:pt x="127088" y="527951"/>
                  <a:pt x="127088" y="607518"/>
                </a:cubicBezTo>
                <a:lnTo>
                  <a:pt x="127088" y="792088"/>
                </a:lnTo>
                <a:lnTo>
                  <a:pt x="0" y="79208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1CD752C-6CB0-4A49-976B-0D83AB7A5F89}"/>
              </a:ext>
            </a:extLst>
          </p:cNvPr>
          <p:cNvSpPr/>
          <p:nvPr userDrawn="1"/>
        </p:nvSpPr>
        <p:spPr>
          <a:xfrm>
            <a:off x="0" y="1522800"/>
            <a:ext cx="9144000" cy="792088"/>
          </a:xfrm>
          <a:custGeom>
            <a:avLst/>
            <a:gdLst>
              <a:gd name="connsiteX0" fmla="*/ 0 w 9144000"/>
              <a:gd name="connsiteY0" fmla="*/ 0 h 792088"/>
              <a:gd name="connsiteX1" fmla="*/ 9144000 w 9144000"/>
              <a:gd name="connsiteY1" fmla="*/ 0 h 792088"/>
              <a:gd name="connsiteX2" fmla="*/ 9144000 w 9144000"/>
              <a:gd name="connsiteY2" fmla="*/ 792088 h 792088"/>
              <a:gd name="connsiteX3" fmla="*/ 9016912 w 9144000"/>
              <a:gd name="connsiteY3" fmla="*/ 792088 h 792088"/>
              <a:gd name="connsiteX4" fmla="*/ 9016912 w 9144000"/>
              <a:gd name="connsiteY4" fmla="*/ 607518 h 792088"/>
              <a:gd name="connsiteX5" fmla="*/ 8872843 w 9144000"/>
              <a:gd name="connsiteY5" fmla="*/ 463449 h 792088"/>
              <a:gd name="connsiteX6" fmla="*/ 8728774 w 9144000"/>
              <a:gd name="connsiteY6" fmla="*/ 607518 h 792088"/>
              <a:gd name="connsiteX7" fmla="*/ 8728774 w 9144000"/>
              <a:gd name="connsiteY7" fmla="*/ 792088 h 792088"/>
              <a:gd name="connsiteX8" fmla="*/ 415226 w 9144000"/>
              <a:gd name="connsiteY8" fmla="*/ 792088 h 792088"/>
              <a:gd name="connsiteX9" fmla="*/ 415226 w 9144000"/>
              <a:gd name="connsiteY9" fmla="*/ 607518 h 792088"/>
              <a:gd name="connsiteX10" fmla="*/ 271157 w 9144000"/>
              <a:gd name="connsiteY10" fmla="*/ 463449 h 792088"/>
              <a:gd name="connsiteX11" fmla="*/ 127088 w 9144000"/>
              <a:gd name="connsiteY11" fmla="*/ 607518 h 792088"/>
              <a:gd name="connsiteX12" fmla="*/ 127088 w 9144000"/>
              <a:gd name="connsiteY12" fmla="*/ 792088 h 792088"/>
              <a:gd name="connsiteX13" fmla="*/ 0 w 9144000"/>
              <a:gd name="connsiteY13" fmla="*/ 792088 h 792088"/>
              <a:gd name="connsiteX14" fmla="*/ 0 w 9144000"/>
              <a:gd name="connsiteY14" fmla="*/ 0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792088">
                <a:moveTo>
                  <a:pt x="0" y="0"/>
                </a:moveTo>
                <a:lnTo>
                  <a:pt x="9144000" y="0"/>
                </a:lnTo>
                <a:lnTo>
                  <a:pt x="9144000" y="792088"/>
                </a:lnTo>
                <a:lnTo>
                  <a:pt x="9016912" y="792088"/>
                </a:lnTo>
                <a:lnTo>
                  <a:pt x="9016912" y="607518"/>
                </a:lnTo>
                <a:cubicBezTo>
                  <a:pt x="9016912" y="527951"/>
                  <a:pt x="8952410" y="463449"/>
                  <a:pt x="8872843" y="463449"/>
                </a:cubicBezTo>
                <a:cubicBezTo>
                  <a:pt x="8793276" y="463449"/>
                  <a:pt x="8728774" y="527951"/>
                  <a:pt x="8728774" y="607518"/>
                </a:cubicBezTo>
                <a:lnTo>
                  <a:pt x="8728774" y="792088"/>
                </a:lnTo>
                <a:lnTo>
                  <a:pt x="415226" y="792088"/>
                </a:lnTo>
                <a:lnTo>
                  <a:pt x="415226" y="607518"/>
                </a:lnTo>
                <a:cubicBezTo>
                  <a:pt x="415226" y="527951"/>
                  <a:pt x="350724" y="463449"/>
                  <a:pt x="271157" y="463449"/>
                </a:cubicBezTo>
                <a:cubicBezTo>
                  <a:pt x="191590" y="463449"/>
                  <a:pt x="127088" y="527951"/>
                  <a:pt x="127088" y="607518"/>
                </a:cubicBezTo>
                <a:lnTo>
                  <a:pt x="127088" y="792088"/>
                </a:lnTo>
                <a:lnTo>
                  <a:pt x="0" y="79208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96B02E3-3B46-4F0C-A5D3-AFB0FDB1C799}"/>
              </a:ext>
            </a:extLst>
          </p:cNvPr>
          <p:cNvSpPr/>
          <p:nvPr/>
        </p:nvSpPr>
        <p:spPr>
          <a:xfrm rot="2709974">
            <a:off x="1207967" y="1514922"/>
            <a:ext cx="807845" cy="80784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391D229-D966-4065-B4DE-C58A6F3439DA}"/>
              </a:ext>
            </a:extLst>
          </p:cNvPr>
          <p:cNvSpPr/>
          <p:nvPr/>
        </p:nvSpPr>
        <p:spPr>
          <a:xfrm rot="2709974">
            <a:off x="4167456" y="1514922"/>
            <a:ext cx="807845" cy="8078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8B2E80B-C918-4597-A0B0-7DF7F50E4E06}"/>
              </a:ext>
            </a:extLst>
          </p:cNvPr>
          <p:cNvSpPr/>
          <p:nvPr/>
        </p:nvSpPr>
        <p:spPr>
          <a:xfrm rot="2709974">
            <a:off x="7126945" y="1514922"/>
            <a:ext cx="807845" cy="80784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68DF89A-4063-4EB2-BDA9-5B7C77D73B2B}"/>
              </a:ext>
            </a:extLst>
          </p:cNvPr>
          <p:cNvSpPr/>
          <p:nvPr/>
        </p:nvSpPr>
        <p:spPr>
          <a:xfrm rot="2709974">
            <a:off x="1207967" y="3243114"/>
            <a:ext cx="807845" cy="80784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C48E94B-6C69-486F-887A-2D27EEC41071}"/>
              </a:ext>
            </a:extLst>
          </p:cNvPr>
          <p:cNvSpPr/>
          <p:nvPr/>
        </p:nvSpPr>
        <p:spPr>
          <a:xfrm rot="2709974">
            <a:off x="7126945" y="3243114"/>
            <a:ext cx="807845" cy="80784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FF1FE317-2977-47E4-90F1-FD9C6B5A0D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705" y="2495425"/>
            <a:ext cx="2132367" cy="5231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3429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  <a:p>
            <a:pPr lvl="1"/>
            <a:endParaRPr lang="en-US"/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01CB9348-CD15-4AF3-A03E-275621A31B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04040" y="2503710"/>
            <a:ext cx="2132367" cy="5231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3429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  <a:p>
            <a:pPr lvl="1"/>
            <a:endParaRPr lang="en-US"/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92F2E5B6-AFE6-4D61-B45C-65A4F95AD5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62375" y="2511995"/>
            <a:ext cx="2132367" cy="5231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3429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  <a:p>
            <a:pPr lvl="1"/>
            <a:endParaRPr lang="en-US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56D47E72-E504-4F9B-95C0-6FB62213DF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5704" y="4235420"/>
            <a:ext cx="2132367" cy="5231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3429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  <a:p>
            <a:pPr lvl="1"/>
            <a:endParaRPr lang="en-US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733D51ED-263C-47BF-B1D0-906CDD06D5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92939" y="4218267"/>
            <a:ext cx="2132367" cy="5231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3429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  <a:p>
            <a:pPr lvl="1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4CBD33-E82E-4358-9253-8E88E5B4044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60106" y="1667064"/>
            <a:ext cx="503561" cy="5035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799BF59-29C2-49E1-8BDB-4626E980FF0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9598" y="1667064"/>
            <a:ext cx="503561" cy="5035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F0F85EA1-655D-4028-A98F-6E9247AD2B0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80333" y="1665761"/>
            <a:ext cx="503561" cy="5035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463EC5F2-F86C-4C5A-B6C0-049968D9CE8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360105" y="3395256"/>
            <a:ext cx="503561" cy="5035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DB02873F-1A49-4DFB-83AD-FAFF6850B75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279087" y="3395256"/>
            <a:ext cx="503561" cy="5035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9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" grpId="0" animBg="1"/>
      <p:bldP spid="7" grpId="0" animBg="1"/>
      <p:bldP spid="9" grpId="0" animBg="1"/>
      <p:bldP spid="12" grpId="0" animBg="1"/>
      <p:bldP spid="15" grpId="0" animBg="1"/>
      <p:bldP spid="18" grpId="0" animBg="1"/>
      <p:bldP spid="24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/>
      <p:bldP spid="44" grpId="0" build="p"/>
      <p:bldP spid="46" grpId="0" build="p"/>
      <p:bldP spid="3" grpId="0"/>
      <p:bldP spid="25" grpId="0"/>
      <p:bldP spid="26" grpId="0"/>
      <p:bldP spid="27" grpId="0"/>
      <p:bldP spid="29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51050" y="188665"/>
            <a:ext cx="4090139" cy="4659860"/>
          </a:xfrm>
          <a:custGeom>
            <a:avLst/>
            <a:gdLst>
              <a:gd name="connsiteX0" fmla="*/ 4228384 w 5453519"/>
              <a:gd name="connsiteY0" fmla="*/ 3805237 h 6213146"/>
              <a:gd name="connsiteX1" fmla="*/ 5453519 w 5453519"/>
              <a:gd name="connsiteY1" fmla="*/ 3813064 h 6213146"/>
              <a:gd name="connsiteX2" fmla="*/ 1120864 w 5453519"/>
              <a:gd name="connsiteY2" fmla="*/ 6213146 h 6213146"/>
              <a:gd name="connsiteX3" fmla="*/ 0 w 5453519"/>
              <a:gd name="connsiteY3" fmla="*/ 6157638 h 6213146"/>
              <a:gd name="connsiteX4" fmla="*/ 4228384 w 5453519"/>
              <a:gd name="connsiteY4" fmla="*/ 3044188 h 6213146"/>
              <a:gd name="connsiteX5" fmla="*/ 5453519 w 5453519"/>
              <a:gd name="connsiteY5" fmla="*/ 3052015 h 6213146"/>
              <a:gd name="connsiteX6" fmla="*/ 1120864 w 5453519"/>
              <a:gd name="connsiteY6" fmla="*/ 5452097 h 6213146"/>
              <a:gd name="connsiteX7" fmla="*/ 1 w 5453519"/>
              <a:gd name="connsiteY7" fmla="*/ 5396589 h 6213146"/>
              <a:gd name="connsiteX8" fmla="*/ 4228384 w 5453519"/>
              <a:gd name="connsiteY8" fmla="*/ 2283141 h 6213146"/>
              <a:gd name="connsiteX9" fmla="*/ 5453518 w 5453519"/>
              <a:gd name="connsiteY9" fmla="*/ 2290968 h 6213146"/>
              <a:gd name="connsiteX10" fmla="*/ 1120864 w 5453519"/>
              <a:gd name="connsiteY10" fmla="*/ 4691051 h 6213146"/>
              <a:gd name="connsiteX11" fmla="*/ 1 w 5453519"/>
              <a:gd name="connsiteY11" fmla="*/ 4635542 h 6213146"/>
              <a:gd name="connsiteX12" fmla="*/ 4228384 w 5453519"/>
              <a:gd name="connsiteY12" fmla="*/ 1522094 h 6213146"/>
              <a:gd name="connsiteX13" fmla="*/ 5453519 w 5453519"/>
              <a:gd name="connsiteY13" fmla="*/ 1529921 h 6213146"/>
              <a:gd name="connsiteX14" fmla="*/ 1120864 w 5453519"/>
              <a:gd name="connsiteY14" fmla="*/ 3930004 h 6213146"/>
              <a:gd name="connsiteX15" fmla="*/ 0 w 5453519"/>
              <a:gd name="connsiteY15" fmla="*/ 3874495 h 6213146"/>
              <a:gd name="connsiteX16" fmla="*/ 4228384 w 5453519"/>
              <a:gd name="connsiteY16" fmla="*/ 761048 h 6213146"/>
              <a:gd name="connsiteX17" fmla="*/ 5453518 w 5453519"/>
              <a:gd name="connsiteY17" fmla="*/ 768875 h 6213146"/>
              <a:gd name="connsiteX18" fmla="*/ 1120864 w 5453519"/>
              <a:gd name="connsiteY18" fmla="*/ 3168956 h 6213146"/>
              <a:gd name="connsiteX19" fmla="*/ 1 w 5453519"/>
              <a:gd name="connsiteY19" fmla="*/ 3113448 h 6213146"/>
              <a:gd name="connsiteX20" fmla="*/ 4228384 w 5453519"/>
              <a:gd name="connsiteY20" fmla="*/ 0 h 6213146"/>
              <a:gd name="connsiteX21" fmla="*/ 5453518 w 5453519"/>
              <a:gd name="connsiteY21" fmla="*/ 7827 h 6213146"/>
              <a:gd name="connsiteX22" fmla="*/ 1120864 w 5453519"/>
              <a:gd name="connsiteY22" fmla="*/ 2407910 h 6213146"/>
              <a:gd name="connsiteX23" fmla="*/ 0 w 5453519"/>
              <a:gd name="connsiteY23" fmla="*/ 2352401 h 621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53519" h="6213146">
                <a:moveTo>
                  <a:pt x="4228384" y="3805237"/>
                </a:moveTo>
                <a:lnTo>
                  <a:pt x="5453519" y="3813064"/>
                </a:lnTo>
                <a:lnTo>
                  <a:pt x="1120864" y="6213146"/>
                </a:lnTo>
                <a:lnTo>
                  <a:pt x="0" y="6157638"/>
                </a:lnTo>
                <a:close/>
                <a:moveTo>
                  <a:pt x="4228384" y="3044188"/>
                </a:moveTo>
                <a:lnTo>
                  <a:pt x="5453519" y="3052015"/>
                </a:lnTo>
                <a:lnTo>
                  <a:pt x="1120864" y="5452097"/>
                </a:lnTo>
                <a:lnTo>
                  <a:pt x="1" y="5396589"/>
                </a:lnTo>
                <a:close/>
                <a:moveTo>
                  <a:pt x="4228384" y="2283141"/>
                </a:moveTo>
                <a:lnTo>
                  <a:pt x="5453518" y="2290968"/>
                </a:lnTo>
                <a:lnTo>
                  <a:pt x="1120864" y="4691051"/>
                </a:lnTo>
                <a:lnTo>
                  <a:pt x="1" y="4635542"/>
                </a:lnTo>
                <a:close/>
                <a:moveTo>
                  <a:pt x="4228384" y="1522094"/>
                </a:moveTo>
                <a:lnTo>
                  <a:pt x="5453519" y="1529921"/>
                </a:lnTo>
                <a:lnTo>
                  <a:pt x="1120864" y="3930004"/>
                </a:lnTo>
                <a:lnTo>
                  <a:pt x="0" y="3874495"/>
                </a:lnTo>
                <a:close/>
                <a:moveTo>
                  <a:pt x="4228384" y="761048"/>
                </a:moveTo>
                <a:lnTo>
                  <a:pt x="5453518" y="768875"/>
                </a:lnTo>
                <a:lnTo>
                  <a:pt x="1120864" y="3168956"/>
                </a:lnTo>
                <a:lnTo>
                  <a:pt x="1" y="3113448"/>
                </a:lnTo>
                <a:close/>
                <a:moveTo>
                  <a:pt x="4228384" y="0"/>
                </a:moveTo>
                <a:lnTo>
                  <a:pt x="5453518" y="7827"/>
                </a:lnTo>
                <a:lnTo>
                  <a:pt x="1120864" y="2407910"/>
                </a:lnTo>
                <a:lnTo>
                  <a:pt x="0" y="2352401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482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3ECA387E-ED9B-4088-976D-5CA6D36C1F30}"/>
              </a:ext>
            </a:extLst>
          </p:cNvPr>
          <p:cNvSpPr/>
          <p:nvPr userDrawn="1"/>
        </p:nvSpPr>
        <p:spPr>
          <a:xfrm rot="10800000">
            <a:off x="628650" y="2575406"/>
            <a:ext cx="5813668" cy="711303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d-ID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92AA3844-E57D-4F26-B7B7-BBA2B024F238}"/>
              </a:ext>
            </a:extLst>
          </p:cNvPr>
          <p:cNvSpPr/>
          <p:nvPr userDrawn="1"/>
        </p:nvSpPr>
        <p:spPr>
          <a:xfrm rot="10800000">
            <a:off x="628650" y="3366802"/>
            <a:ext cx="5211873" cy="711303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d-ID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5E2411-4DDA-4C73-9F8F-FEE001AE4761}"/>
              </a:ext>
            </a:extLst>
          </p:cNvPr>
          <p:cNvGrpSpPr/>
          <p:nvPr userDrawn="1"/>
        </p:nvGrpSpPr>
        <p:grpSpPr>
          <a:xfrm>
            <a:off x="5297534" y="3039913"/>
            <a:ext cx="3360691" cy="1620069"/>
            <a:chOff x="5297534" y="3327945"/>
            <a:chExt cx="3360691" cy="1620069"/>
          </a:xfrm>
        </p:grpSpPr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B2A4436C-ED5A-4F95-91A2-45E4D7696E15}"/>
                </a:ext>
              </a:extLst>
            </p:cNvPr>
            <p:cNvSpPr/>
            <p:nvPr/>
          </p:nvSpPr>
          <p:spPr>
            <a:xfrm>
              <a:off x="5840523" y="3327945"/>
              <a:ext cx="2274714" cy="643773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id-ID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Rectangle 31">
              <a:extLst>
                <a:ext uri="{FF2B5EF4-FFF2-40B4-BE49-F238E27FC236}">
                  <a16:creationId xmlns:a16="http://schemas.microsoft.com/office/drawing/2014/main" id="{9629BE93-B4E8-4702-9E91-1A8B18C0CD04}"/>
                </a:ext>
              </a:extLst>
            </p:cNvPr>
            <p:cNvSpPr/>
            <p:nvPr/>
          </p:nvSpPr>
          <p:spPr>
            <a:xfrm>
              <a:off x="5297534" y="3651494"/>
              <a:ext cx="1702667" cy="1296520"/>
            </a:xfrm>
            <a:custGeom>
              <a:avLst/>
              <a:gdLst>
                <a:gd name="connsiteX0" fmla="*/ 0 w 1695438"/>
                <a:gd name="connsiteY0" fmla="*/ 0 h 1178460"/>
                <a:gd name="connsiteX1" fmla="*/ 1695438 w 1695438"/>
                <a:gd name="connsiteY1" fmla="*/ 0 h 1178460"/>
                <a:gd name="connsiteX2" fmla="*/ 1695438 w 1695438"/>
                <a:gd name="connsiteY2" fmla="*/ 1178460 h 1178460"/>
                <a:gd name="connsiteX3" fmla="*/ 0 w 1695438"/>
                <a:gd name="connsiteY3" fmla="*/ 1178460 h 1178460"/>
                <a:gd name="connsiteX4" fmla="*/ 0 w 1695438"/>
                <a:gd name="connsiteY4" fmla="*/ 0 h 1178460"/>
                <a:gd name="connsiteX0" fmla="*/ 26126 w 1695438"/>
                <a:gd name="connsiteY0" fmla="*/ 0 h 1648723"/>
                <a:gd name="connsiteX1" fmla="*/ 1695438 w 1695438"/>
                <a:gd name="connsiteY1" fmla="*/ 470263 h 1648723"/>
                <a:gd name="connsiteX2" fmla="*/ 1695438 w 1695438"/>
                <a:gd name="connsiteY2" fmla="*/ 1648723 h 1648723"/>
                <a:gd name="connsiteX3" fmla="*/ 0 w 1695438"/>
                <a:gd name="connsiteY3" fmla="*/ 1648723 h 1648723"/>
                <a:gd name="connsiteX4" fmla="*/ 26126 w 1695438"/>
                <a:gd name="connsiteY4" fmla="*/ 0 h 1648723"/>
                <a:gd name="connsiteX0" fmla="*/ 0 w 1704147"/>
                <a:gd name="connsiteY0" fmla="*/ 0 h 1648723"/>
                <a:gd name="connsiteX1" fmla="*/ 1704147 w 1704147"/>
                <a:gd name="connsiteY1" fmla="*/ 470263 h 1648723"/>
                <a:gd name="connsiteX2" fmla="*/ 1704147 w 1704147"/>
                <a:gd name="connsiteY2" fmla="*/ 1648723 h 1648723"/>
                <a:gd name="connsiteX3" fmla="*/ 8709 w 1704147"/>
                <a:gd name="connsiteY3" fmla="*/ 1648723 h 1648723"/>
                <a:gd name="connsiteX4" fmla="*/ 0 w 1704147"/>
                <a:gd name="connsiteY4" fmla="*/ 0 h 1648723"/>
                <a:gd name="connsiteX0" fmla="*/ 1158239 w 2862386"/>
                <a:gd name="connsiteY0" fmla="*/ 0 h 1683557"/>
                <a:gd name="connsiteX1" fmla="*/ 2862386 w 2862386"/>
                <a:gd name="connsiteY1" fmla="*/ 470263 h 1683557"/>
                <a:gd name="connsiteX2" fmla="*/ 2862386 w 2862386"/>
                <a:gd name="connsiteY2" fmla="*/ 1648723 h 1683557"/>
                <a:gd name="connsiteX3" fmla="*/ 0 w 2862386"/>
                <a:gd name="connsiteY3" fmla="*/ 1683557 h 1683557"/>
                <a:gd name="connsiteX4" fmla="*/ 1158239 w 2862386"/>
                <a:gd name="connsiteY4" fmla="*/ 0 h 1683557"/>
                <a:gd name="connsiteX0" fmla="*/ 1158239 w 2862386"/>
                <a:gd name="connsiteY0" fmla="*/ 0 h 1773863"/>
                <a:gd name="connsiteX1" fmla="*/ 2862386 w 2862386"/>
                <a:gd name="connsiteY1" fmla="*/ 470263 h 1773863"/>
                <a:gd name="connsiteX2" fmla="*/ 2843336 w 2862386"/>
                <a:gd name="connsiteY2" fmla="*/ 1773863 h 1773863"/>
                <a:gd name="connsiteX3" fmla="*/ 0 w 2862386"/>
                <a:gd name="connsiteY3" fmla="*/ 1683557 h 1773863"/>
                <a:gd name="connsiteX4" fmla="*/ 1158239 w 2862386"/>
                <a:gd name="connsiteY4" fmla="*/ 0 h 1773863"/>
                <a:gd name="connsiteX0" fmla="*/ 1158239 w 2862386"/>
                <a:gd name="connsiteY0" fmla="*/ 0 h 1773863"/>
                <a:gd name="connsiteX1" fmla="*/ 2862386 w 2862386"/>
                <a:gd name="connsiteY1" fmla="*/ 470263 h 1773863"/>
                <a:gd name="connsiteX2" fmla="*/ 2862386 w 2862386"/>
                <a:gd name="connsiteY2" fmla="*/ 1773863 h 1773863"/>
                <a:gd name="connsiteX3" fmla="*/ 0 w 2862386"/>
                <a:gd name="connsiteY3" fmla="*/ 1683557 h 1773863"/>
                <a:gd name="connsiteX4" fmla="*/ 1158239 w 2862386"/>
                <a:gd name="connsiteY4" fmla="*/ 0 h 1773863"/>
                <a:gd name="connsiteX0" fmla="*/ 729614 w 2433761"/>
                <a:gd name="connsiteY0" fmla="*/ 0 h 1773863"/>
                <a:gd name="connsiteX1" fmla="*/ 2433761 w 2433761"/>
                <a:gd name="connsiteY1" fmla="*/ 470263 h 1773863"/>
                <a:gd name="connsiteX2" fmla="*/ 2433761 w 2433761"/>
                <a:gd name="connsiteY2" fmla="*/ 1773863 h 1773863"/>
                <a:gd name="connsiteX3" fmla="*/ 0 w 2433761"/>
                <a:gd name="connsiteY3" fmla="*/ 1048232 h 1773863"/>
                <a:gd name="connsiteX4" fmla="*/ 729614 w 2433761"/>
                <a:gd name="connsiteY4" fmla="*/ 0 h 1773863"/>
                <a:gd name="connsiteX0" fmla="*/ 729614 w 2433761"/>
                <a:gd name="connsiteY0" fmla="*/ 0 h 1773863"/>
                <a:gd name="connsiteX1" fmla="*/ 2405186 w 2433761"/>
                <a:gd name="connsiteY1" fmla="*/ 434767 h 1773863"/>
                <a:gd name="connsiteX2" fmla="*/ 2433761 w 2433761"/>
                <a:gd name="connsiteY2" fmla="*/ 1773863 h 1773863"/>
                <a:gd name="connsiteX3" fmla="*/ 0 w 2433761"/>
                <a:gd name="connsiteY3" fmla="*/ 1048232 h 1773863"/>
                <a:gd name="connsiteX4" fmla="*/ 729614 w 2433761"/>
                <a:gd name="connsiteY4" fmla="*/ 0 h 1773863"/>
                <a:gd name="connsiteX0" fmla="*/ 796289 w 2500436"/>
                <a:gd name="connsiteY0" fmla="*/ 0 h 1773863"/>
                <a:gd name="connsiteX1" fmla="*/ 2471861 w 2500436"/>
                <a:gd name="connsiteY1" fmla="*/ 434767 h 1773863"/>
                <a:gd name="connsiteX2" fmla="*/ 2500436 w 2500436"/>
                <a:gd name="connsiteY2" fmla="*/ 1773863 h 1773863"/>
                <a:gd name="connsiteX3" fmla="*/ 0 w 2500436"/>
                <a:gd name="connsiteY3" fmla="*/ 1030484 h 1773863"/>
                <a:gd name="connsiteX4" fmla="*/ 796289 w 2500436"/>
                <a:gd name="connsiteY4" fmla="*/ 0 h 1773863"/>
                <a:gd name="connsiteX0" fmla="*/ 796289 w 2500436"/>
                <a:gd name="connsiteY0" fmla="*/ 0 h 1773863"/>
                <a:gd name="connsiteX1" fmla="*/ 2500436 w 2500436"/>
                <a:gd name="connsiteY1" fmla="*/ 425893 h 1773863"/>
                <a:gd name="connsiteX2" fmla="*/ 2500436 w 2500436"/>
                <a:gd name="connsiteY2" fmla="*/ 1773863 h 1773863"/>
                <a:gd name="connsiteX3" fmla="*/ 0 w 2500436"/>
                <a:gd name="connsiteY3" fmla="*/ 1030484 h 1773863"/>
                <a:gd name="connsiteX4" fmla="*/ 796289 w 2500436"/>
                <a:gd name="connsiteY4" fmla="*/ 0 h 177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436" h="1773863">
                  <a:moveTo>
                    <a:pt x="796289" y="0"/>
                  </a:moveTo>
                  <a:lnTo>
                    <a:pt x="2500436" y="425893"/>
                  </a:lnTo>
                  <a:lnTo>
                    <a:pt x="2500436" y="1773863"/>
                  </a:lnTo>
                  <a:lnTo>
                    <a:pt x="0" y="1030484"/>
                  </a:lnTo>
                  <a:lnTo>
                    <a:pt x="796289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id-ID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Rectangle 31">
              <a:extLst>
                <a:ext uri="{FF2B5EF4-FFF2-40B4-BE49-F238E27FC236}">
                  <a16:creationId xmlns:a16="http://schemas.microsoft.com/office/drawing/2014/main" id="{B6FEE210-73E0-407A-95FB-880F520C6EF3}"/>
                </a:ext>
              </a:extLst>
            </p:cNvPr>
            <p:cNvSpPr/>
            <p:nvPr/>
          </p:nvSpPr>
          <p:spPr>
            <a:xfrm flipH="1">
              <a:off x="6993715" y="3651493"/>
              <a:ext cx="1664510" cy="1290034"/>
            </a:xfrm>
            <a:custGeom>
              <a:avLst/>
              <a:gdLst>
                <a:gd name="connsiteX0" fmla="*/ 0 w 1695438"/>
                <a:gd name="connsiteY0" fmla="*/ 0 h 1178460"/>
                <a:gd name="connsiteX1" fmla="*/ 1695438 w 1695438"/>
                <a:gd name="connsiteY1" fmla="*/ 0 h 1178460"/>
                <a:gd name="connsiteX2" fmla="*/ 1695438 w 1695438"/>
                <a:gd name="connsiteY2" fmla="*/ 1178460 h 1178460"/>
                <a:gd name="connsiteX3" fmla="*/ 0 w 1695438"/>
                <a:gd name="connsiteY3" fmla="*/ 1178460 h 1178460"/>
                <a:gd name="connsiteX4" fmla="*/ 0 w 1695438"/>
                <a:gd name="connsiteY4" fmla="*/ 0 h 1178460"/>
                <a:gd name="connsiteX0" fmla="*/ 26126 w 1695438"/>
                <a:gd name="connsiteY0" fmla="*/ 0 h 1648723"/>
                <a:gd name="connsiteX1" fmla="*/ 1695438 w 1695438"/>
                <a:gd name="connsiteY1" fmla="*/ 470263 h 1648723"/>
                <a:gd name="connsiteX2" fmla="*/ 1695438 w 1695438"/>
                <a:gd name="connsiteY2" fmla="*/ 1648723 h 1648723"/>
                <a:gd name="connsiteX3" fmla="*/ 0 w 1695438"/>
                <a:gd name="connsiteY3" fmla="*/ 1648723 h 1648723"/>
                <a:gd name="connsiteX4" fmla="*/ 26126 w 1695438"/>
                <a:gd name="connsiteY4" fmla="*/ 0 h 1648723"/>
                <a:gd name="connsiteX0" fmla="*/ 0 w 1704147"/>
                <a:gd name="connsiteY0" fmla="*/ 0 h 1648723"/>
                <a:gd name="connsiteX1" fmla="*/ 1704147 w 1704147"/>
                <a:gd name="connsiteY1" fmla="*/ 470263 h 1648723"/>
                <a:gd name="connsiteX2" fmla="*/ 1704147 w 1704147"/>
                <a:gd name="connsiteY2" fmla="*/ 1648723 h 1648723"/>
                <a:gd name="connsiteX3" fmla="*/ 8709 w 1704147"/>
                <a:gd name="connsiteY3" fmla="*/ 1648723 h 1648723"/>
                <a:gd name="connsiteX4" fmla="*/ 0 w 1704147"/>
                <a:gd name="connsiteY4" fmla="*/ 0 h 1648723"/>
                <a:gd name="connsiteX0" fmla="*/ 1158239 w 2862386"/>
                <a:gd name="connsiteY0" fmla="*/ 0 h 1683557"/>
                <a:gd name="connsiteX1" fmla="*/ 2862386 w 2862386"/>
                <a:gd name="connsiteY1" fmla="*/ 470263 h 1683557"/>
                <a:gd name="connsiteX2" fmla="*/ 2862386 w 2862386"/>
                <a:gd name="connsiteY2" fmla="*/ 1648723 h 1683557"/>
                <a:gd name="connsiteX3" fmla="*/ 0 w 2862386"/>
                <a:gd name="connsiteY3" fmla="*/ 1683557 h 1683557"/>
                <a:gd name="connsiteX4" fmla="*/ 1158239 w 2862386"/>
                <a:gd name="connsiteY4" fmla="*/ 0 h 1683557"/>
                <a:gd name="connsiteX0" fmla="*/ 1158239 w 2862386"/>
                <a:gd name="connsiteY0" fmla="*/ 0 h 1773863"/>
                <a:gd name="connsiteX1" fmla="*/ 2862386 w 2862386"/>
                <a:gd name="connsiteY1" fmla="*/ 470263 h 1773863"/>
                <a:gd name="connsiteX2" fmla="*/ 2843336 w 2862386"/>
                <a:gd name="connsiteY2" fmla="*/ 1773863 h 1773863"/>
                <a:gd name="connsiteX3" fmla="*/ 0 w 2862386"/>
                <a:gd name="connsiteY3" fmla="*/ 1683557 h 1773863"/>
                <a:gd name="connsiteX4" fmla="*/ 1158239 w 2862386"/>
                <a:gd name="connsiteY4" fmla="*/ 0 h 1773863"/>
                <a:gd name="connsiteX0" fmla="*/ 1158239 w 2862386"/>
                <a:gd name="connsiteY0" fmla="*/ 0 h 1773863"/>
                <a:gd name="connsiteX1" fmla="*/ 2862386 w 2862386"/>
                <a:gd name="connsiteY1" fmla="*/ 470263 h 1773863"/>
                <a:gd name="connsiteX2" fmla="*/ 2862386 w 2862386"/>
                <a:gd name="connsiteY2" fmla="*/ 1773863 h 1773863"/>
                <a:gd name="connsiteX3" fmla="*/ 0 w 2862386"/>
                <a:gd name="connsiteY3" fmla="*/ 1683557 h 1773863"/>
                <a:gd name="connsiteX4" fmla="*/ 1158239 w 2862386"/>
                <a:gd name="connsiteY4" fmla="*/ 0 h 1773863"/>
                <a:gd name="connsiteX0" fmla="*/ 729614 w 2433761"/>
                <a:gd name="connsiteY0" fmla="*/ 0 h 1773863"/>
                <a:gd name="connsiteX1" fmla="*/ 2433761 w 2433761"/>
                <a:gd name="connsiteY1" fmla="*/ 470263 h 1773863"/>
                <a:gd name="connsiteX2" fmla="*/ 2433761 w 2433761"/>
                <a:gd name="connsiteY2" fmla="*/ 1773863 h 1773863"/>
                <a:gd name="connsiteX3" fmla="*/ 0 w 2433761"/>
                <a:gd name="connsiteY3" fmla="*/ 1048232 h 1773863"/>
                <a:gd name="connsiteX4" fmla="*/ 729614 w 2433761"/>
                <a:gd name="connsiteY4" fmla="*/ 0 h 1773863"/>
                <a:gd name="connsiteX0" fmla="*/ 729614 w 2433761"/>
                <a:gd name="connsiteY0" fmla="*/ 0 h 1773863"/>
                <a:gd name="connsiteX1" fmla="*/ 2405186 w 2433761"/>
                <a:gd name="connsiteY1" fmla="*/ 434767 h 1773863"/>
                <a:gd name="connsiteX2" fmla="*/ 2433761 w 2433761"/>
                <a:gd name="connsiteY2" fmla="*/ 1773863 h 1773863"/>
                <a:gd name="connsiteX3" fmla="*/ 0 w 2433761"/>
                <a:gd name="connsiteY3" fmla="*/ 1048232 h 1773863"/>
                <a:gd name="connsiteX4" fmla="*/ 729614 w 2433761"/>
                <a:gd name="connsiteY4" fmla="*/ 0 h 1773863"/>
                <a:gd name="connsiteX0" fmla="*/ 796289 w 2500436"/>
                <a:gd name="connsiteY0" fmla="*/ 0 h 1773863"/>
                <a:gd name="connsiteX1" fmla="*/ 2471861 w 2500436"/>
                <a:gd name="connsiteY1" fmla="*/ 434767 h 1773863"/>
                <a:gd name="connsiteX2" fmla="*/ 2500436 w 2500436"/>
                <a:gd name="connsiteY2" fmla="*/ 1773863 h 1773863"/>
                <a:gd name="connsiteX3" fmla="*/ 0 w 2500436"/>
                <a:gd name="connsiteY3" fmla="*/ 1030484 h 1773863"/>
                <a:gd name="connsiteX4" fmla="*/ 796289 w 2500436"/>
                <a:gd name="connsiteY4" fmla="*/ 0 h 1773863"/>
                <a:gd name="connsiteX0" fmla="*/ 796289 w 2500436"/>
                <a:gd name="connsiteY0" fmla="*/ 0 h 1773863"/>
                <a:gd name="connsiteX1" fmla="*/ 2500436 w 2500436"/>
                <a:gd name="connsiteY1" fmla="*/ 425893 h 1773863"/>
                <a:gd name="connsiteX2" fmla="*/ 2500436 w 2500436"/>
                <a:gd name="connsiteY2" fmla="*/ 1773863 h 1773863"/>
                <a:gd name="connsiteX3" fmla="*/ 0 w 2500436"/>
                <a:gd name="connsiteY3" fmla="*/ 1030484 h 1773863"/>
                <a:gd name="connsiteX4" fmla="*/ 796289 w 2500436"/>
                <a:gd name="connsiteY4" fmla="*/ 0 h 1773863"/>
                <a:gd name="connsiteX0" fmla="*/ 796289 w 2500436"/>
                <a:gd name="connsiteY0" fmla="*/ 0 h 1773863"/>
                <a:gd name="connsiteX1" fmla="*/ 2462336 w 2500436"/>
                <a:gd name="connsiteY1" fmla="*/ 408145 h 1773863"/>
                <a:gd name="connsiteX2" fmla="*/ 2500436 w 2500436"/>
                <a:gd name="connsiteY2" fmla="*/ 1773863 h 1773863"/>
                <a:gd name="connsiteX3" fmla="*/ 0 w 2500436"/>
                <a:gd name="connsiteY3" fmla="*/ 1030484 h 1773863"/>
                <a:gd name="connsiteX4" fmla="*/ 796289 w 2500436"/>
                <a:gd name="connsiteY4" fmla="*/ 0 h 1773863"/>
                <a:gd name="connsiteX0" fmla="*/ 796289 w 2462336"/>
                <a:gd name="connsiteY0" fmla="*/ 0 h 1764989"/>
                <a:gd name="connsiteX1" fmla="*/ 2462336 w 2462336"/>
                <a:gd name="connsiteY1" fmla="*/ 408145 h 1764989"/>
                <a:gd name="connsiteX2" fmla="*/ 2462336 w 2462336"/>
                <a:gd name="connsiteY2" fmla="*/ 1764989 h 1764989"/>
                <a:gd name="connsiteX3" fmla="*/ 0 w 2462336"/>
                <a:gd name="connsiteY3" fmla="*/ 1030484 h 1764989"/>
                <a:gd name="connsiteX4" fmla="*/ 796289 w 2462336"/>
                <a:gd name="connsiteY4" fmla="*/ 0 h 1764989"/>
                <a:gd name="connsiteX0" fmla="*/ 796289 w 2471968"/>
                <a:gd name="connsiteY0" fmla="*/ 0 h 1764989"/>
                <a:gd name="connsiteX1" fmla="*/ 2471968 w 2471968"/>
                <a:gd name="connsiteY1" fmla="*/ 417019 h 1764989"/>
                <a:gd name="connsiteX2" fmla="*/ 2462336 w 2471968"/>
                <a:gd name="connsiteY2" fmla="*/ 1764989 h 1764989"/>
                <a:gd name="connsiteX3" fmla="*/ 0 w 2471968"/>
                <a:gd name="connsiteY3" fmla="*/ 1030484 h 1764989"/>
                <a:gd name="connsiteX4" fmla="*/ 796289 w 2471968"/>
                <a:gd name="connsiteY4" fmla="*/ 0 h 176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1968" h="1764989">
                  <a:moveTo>
                    <a:pt x="796289" y="0"/>
                  </a:moveTo>
                  <a:lnTo>
                    <a:pt x="2471968" y="417019"/>
                  </a:lnTo>
                  <a:cubicBezTo>
                    <a:pt x="2468757" y="866342"/>
                    <a:pt x="2465547" y="1315666"/>
                    <a:pt x="2462336" y="1764989"/>
                  </a:cubicBezTo>
                  <a:lnTo>
                    <a:pt x="0" y="1030484"/>
                  </a:lnTo>
                  <a:lnTo>
                    <a:pt x="7962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id-ID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C73D5E-5541-4AF0-8EC8-2265254EA934}"/>
              </a:ext>
            </a:extLst>
          </p:cNvPr>
          <p:cNvGrpSpPr/>
          <p:nvPr userDrawn="1"/>
        </p:nvGrpSpPr>
        <p:grpSpPr>
          <a:xfrm>
            <a:off x="5915845" y="2445688"/>
            <a:ext cx="2138280" cy="1128154"/>
            <a:chOff x="5915845" y="2733720"/>
            <a:chExt cx="2138280" cy="1128154"/>
          </a:xfrm>
        </p:grpSpPr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E0C720F0-D58B-4952-8515-0EE23C07E154}"/>
                </a:ext>
              </a:extLst>
            </p:cNvPr>
            <p:cNvSpPr/>
            <p:nvPr/>
          </p:nvSpPr>
          <p:spPr>
            <a:xfrm>
              <a:off x="6372368" y="2733720"/>
              <a:ext cx="1220638" cy="278714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id-ID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261C48E9-236A-40CB-A3E4-23B5053EABEE}"/>
                </a:ext>
              </a:extLst>
            </p:cNvPr>
            <p:cNvSpPr/>
            <p:nvPr/>
          </p:nvSpPr>
          <p:spPr>
            <a:xfrm>
              <a:off x="5915845" y="2867120"/>
              <a:ext cx="1084357" cy="994753"/>
            </a:xfrm>
            <a:custGeom>
              <a:avLst/>
              <a:gdLst>
                <a:gd name="connsiteX0" fmla="*/ 0 w 914400"/>
                <a:gd name="connsiteY0" fmla="*/ 0 h 1044577"/>
                <a:gd name="connsiteX1" fmla="*/ 914400 w 914400"/>
                <a:gd name="connsiteY1" fmla="*/ 0 h 1044577"/>
                <a:gd name="connsiteX2" fmla="*/ 914400 w 914400"/>
                <a:gd name="connsiteY2" fmla="*/ 1044577 h 1044577"/>
                <a:gd name="connsiteX3" fmla="*/ 0 w 914400"/>
                <a:gd name="connsiteY3" fmla="*/ 1044577 h 1044577"/>
                <a:gd name="connsiteX4" fmla="*/ 0 w 914400"/>
                <a:gd name="connsiteY4" fmla="*/ 0 h 1044577"/>
                <a:gd name="connsiteX0" fmla="*/ 0 w 928047"/>
                <a:gd name="connsiteY0" fmla="*/ 0 h 1249293"/>
                <a:gd name="connsiteX1" fmla="*/ 928047 w 928047"/>
                <a:gd name="connsiteY1" fmla="*/ 204716 h 1249293"/>
                <a:gd name="connsiteX2" fmla="*/ 928047 w 928047"/>
                <a:gd name="connsiteY2" fmla="*/ 1249293 h 1249293"/>
                <a:gd name="connsiteX3" fmla="*/ 13647 w 928047"/>
                <a:gd name="connsiteY3" fmla="*/ 1249293 h 1249293"/>
                <a:gd name="connsiteX4" fmla="*/ 0 w 928047"/>
                <a:gd name="connsiteY4" fmla="*/ 0 h 1249293"/>
                <a:gd name="connsiteX0" fmla="*/ 709685 w 1637732"/>
                <a:gd name="connsiteY0" fmla="*/ 0 h 1249293"/>
                <a:gd name="connsiteX1" fmla="*/ 1637732 w 1637732"/>
                <a:gd name="connsiteY1" fmla="*/ 204716 h 1249293"/>
                <a:gd name="connsiteX2" fmla="*/ 1637732 w 1637732"/>
                <a:gd name="connsiteY2" fmla="*/ 1249293 h 1249293"/>
                <a:gd name="connsiteX3" fmla="*/ 0 w 1637732"/>
                <a:gd name="connsiteY3" fmla="*/ 839860 h 1249293"/>
                <a:gd name="connsiteX4" fmla="*/ 709685 w 1637732"/>
                <a:gd name="connsiteY4" fmla="*/ 0 h 1249293"/>
                <a:gd name="connsiteX0" fmla="*/ 648270 w 1637732"/>
                <a:gd name="connsiteY0" fmla="*/ 0 h 1242469"/>
                <a:gd name="connsiteX1" fmla="*/ 1637732 w 1637732"/>
                <a:gd name="connsiteY1" fmla="*/ 197892 h 1242469"/>
                <a:gd name="connsiteX2" fmla="*/ 1637732 w 1637732"/>
                <a:gd name="connsiteY2" fmla="*/ 1242469 h 1242469"/>
                <a:gd name="connsiteX3" fmla="*/ 0 w 1637732"/>
                <a:gd name="connsiteY3" fmla="*/ 833036 h 1242469"/>
                <a:gd name="connsiteX4" fmla="*/ 648270 w 1637732"/>
                <a:gd name="connsiteY4" fmla="*/ 0 h 1242469"/>
                <a:gd name="connsiteX0" fmla="*/ 655093 w 1637732"/>
                <a:gd name="connsiteY0" fmla="*/ 0 h 1242469"/>
                <a:gd name="connsiteX1" fmla="*/ 1637732 w 1637732"/>
                <a:gd name="connsiteY1" fmla="*/ 197892 h 1242469"/>
                <a:gd name="connsiteX2" fmla="*/ 1637732 w 1637732"/>
                <a:gd name="connsiteY2" fmla="*/ 1242469 h 1242469"/>
                <a:gd name="connsiteX3" fmla="*/ 0 w 1637732"/>
                <a:gd name="connsiteY3" fmla="*/ 833036 h 1242469"/>
                <a:gd name="connsiteX4" fmla="*/ 655093 w 1637732"/>
                <a:gd name="connsiteY4" fmla="*/ 0 h 1242469"/>
                <a:gd name="connsiteX0" fmla="*/ 661917 w 1637732"/>
                <a:gd name="connsiteY0" fmla="*/ 0 h 1249293"/>
                <a:gd name="connsiteX1" fmla="*/ 1637732 w 1637732"/>
                <a:gd name="connsiteY1" fmla="*/ 204716 h 1249293"/>
                <a:gd name="connsiteX2" fmla="*/ 1637732 w 1637732"/>
                <a:gd name="connsiteY2" fmla="*/ 1249293 h 1249293"/>
                <a:gd name="connsiteX3" fmla="*/ 0 w 1637732"/>
                <a:gd name="connsiteY3" fmla="*/ 839860 h 1249293"/>
                <a:gd name="connsiteX4" fmla="*/ 661917 w 1637732"/>
                <a:gd name="connsiteY4" fmla="*/ 0 h 1249293"/>
                <a:gd name="connsiteX0" fmla="*/ 661917 w 1651380"/>
                <a:gd name="connsiteY0" fmla="*/ 0 h 1249293"/>
                <a:gd name="connsiteX1" fmla="*/ 1651380 w 1651380"/>
                <a:gd name="connsiteY1" fmla="*/ 211540 h 1249293"/>
                <a:gd name="connsiteX2" fmla="*/ 1637732 w 1651380"/>
                <a:gd name="connsiteY2" fmla="*/ 1249293 h 1249293"/>
                <a:gd name="connsiteX3" fmla="*/ 0 w 1651380"/>
                <a:gd name="connsiteY3" fmla="*/ 839860 h 1249293"/>
                <a:gd name="connsiteX4" fmla="*/ 661917 w 1651380"/>
                <a:gd name="connsiteY4" fmla="*/ 0 h 1249293"/>
                <a:gd name="connsiteX0" fmla="*/ 661917 w 1651380"/>
                <a:gd name="connsiteY0" fmla="*/ 0 h 1242469"/>
                <a:gd name="connsiteX1" fmla="*/ 1651380 w 1651380"/>
                <a:gd name="connsiteY1" fmla="*/ 211540 h 1242469"/>
                <a:gd name="connsiteX2" fmla="*/ 1644556 w 1651380"/>
                <a:gd name="connsiteY2" fmla="*/ 1242469 h 1242469"/>
                <a:gd name="connsiteX3" fmla="*/ 0 w 1651380"/>
                <a:gd name="connsiteY3" fmla="*/ 839860 h 1242469"/>
                <a:gd name="connsiteX4" fmla="*/ 661917 w 1651380"/>
                <a:gd name="connsiteY4" fmla="*/ 0 h 1242469"/>
                <a:gd name="connsiteX0" fmla="*/ 661917 w 1652036"/>
                <a:gd name="connsiteY0" fmla="*/ 0 h 1249293"/>
                <a:gd name="connsiteX1" fmla="*/ 1651380 w 1652036"/>
                <a:gd name="connsiteY1" fmla="*/ 211540 h 1249293"/>
                <a:gd name="connsiteX2" fmla="*/ 1651380 w 1652036"/>
                <a:gd name="connsiteY2" fmla="*/ 1249293 h 1249293"/>
                <a:gd name="connsiteX3" fmla="*/ 0 w 1652036"/>
                <a:gd name="connsiteY3" fmla="*/ 839860 h 1249293"/>
                <a:gd name="connsiteX4" fmla="*/ 661917 w 1652036"/>
                <a:gd name="connsiteY4" fmla="*/ 0 h 1249293"/>
                <a:gd name="connsiteX0" fmla="*/ 661917 w 1652036"/>
                <a:gd name="connsiteY0" fmla="*/ 0 h 1249293"/>
                <a:gd name="connsiteX1" fmla="*/ 1651380 w 1652036"/>
                <a:gd name="connsiteY1" fmla="*/ 197892 h 1249293"/>
                <a:gd name="connsiteX2" fmla="*/ 1651380 w 1652036"/>
                <a:gd name="connsiteY2" fmla="*/ 1249293 h 1249293"/>
                <a:gd name="connsiteX3" fmla="*/ 0 w 1652036"/>
                <a:gd name="connsiteY3" fmla="*/ 839860 h 1249293"/>
                <a:gd name="connsiteX4" fmla="*/ 661917 w 1652036"/>
                <a:gd name="connsiteY4" fmla="*/ 0 h 1249293"/>
                <a:gd name="connsiteX0" fmla="*/ 661917 w 1659557"/>
                <a:gd name="connsiteY0" fmla="*/ 0 h 1249293"/>
                <a:gd name="connsiteX1" fmla="*/ 1659557 w 1659557"/>
                <a:gd name="connsiteY1" fmla="*/ 191586 h 1249293"/>
                <a:gd name="connsiteX2" fmla="*/ 1651380 w 1659557"/>
                <a:gd name="connsiteY2" fmla="*/ 1249293 h 1249293"/>
                <a:gd name="connsiteX3" fmla="*/ 0 w 1659557"/>
                <a:gd name="connsiteY3" fmla="*/ 839860 h 1249293"/>
                <a:gd name="connsiteX4" fmla="*/ 661917 w 1659557"/>
                <a:gd name="connsiteY4" fmla="*/ 0 h 1249293"/>
                <a:gd name="connsiteX0" fmla="*/ 661917 w 1651553"/>
                <a:gd name="connsiteY0" fmla="*/ 0 h 1249293"/>
                <a:gd name="connsiteX1" fmla="*/ 1635024 w 1651553"/>
                <a:gd name="connsiteY1" fmla="*/ 172666 h 1249293"/>
                <a:gd name="connsiteX2" fmla="*/ 1651380 w 1651553"/>
                <a:gd name="connsiteY2" fmla="*/ 1249293 h 1249293"/>
                <a:gd name="connsiteX3" fmla="*/ 0 w 1651553"/>
                <a:gd name="connsiteY3" fmla="*/ 839860 h 1249293"/>
                <a:gd name="connsiteX4" fmla="*/ 661917 w 1651553"/>
                <a:gd name="connsiteY4" fmla="*/ 0 h 1249293"/>
                <a:gd name="connsiteX0" fmla="*/ 661917 w 1659556"/>
                <a:gd name="connsiteY0" fmla="*/ 0 h 1249293"/>
                <a:gd name="connsiteX1" fmla="*/ 1659556 w 1659556"/>
                <a:gd name="connsiteY1" fmla="*/ 166359 h 1249293"/>
                <a:gd name="connsiteX2" fmla="*/ 1651380 w 1659556"/>
                <a:gd name="connsiteY2" fmla="*/ 1249293 h 1249293"/>
                <a:gd name="connsiteX3" fmla="*/ 0 w 1659556"/>
                <a:gd name="connsiteY3" fmla="*/ 839860 h 1249293"/>
                <a:gd name="connsiteX4" fmla="*/ 661917 w 1659556"/>
                <a:gd name="connsiteY4" fmla="*/ 0 h 1249293"/>
                <a:gd name="connsiteX0" fmla="*/ 768222 w 1765861"/>
                <a:gd name="connsiteY0" fmla="*/ 0 h 1249293"/>
                <a:gd name="connsiteX1" fmla="*/ 1765861 w 1765861"/>
                <a:gd name="connsiteY1" fmla="*/ 166359 h 1249293"/>
                <a:gd name="connsiteX2" fmla="*/ 1757685 w 1765861"/>
                <a:gd name="connsiteY2" fmla="*/ 1249293 h 1249293"/>
                <a:gd name="connsiteX3" fmla="*/ 0 w 1765861"/>
                <a:gd name="connsiteY3" fmla="*/ 833553 h 1249293"/>
                <a:gd name="connsiteX4" fmla="*/ 768222 w 1765861"/>
                <a:gd name="connsiteY4" fmla="*/ 0 h 1249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5861" h="1249293">
                  <a:moveTo>
                    <a:pt x="768222" y="0"/>
                  </a:moveTo>
                  <a:lnTo>
                    <a:pt x="1765861" y="166359"/>
                  </a:lnTo>
                  <a:cubicBezTo>
                    <a:pt x="1763586" y="510002"/>
                    <a:pt x="1759960" y="905650"/>
                    <a:pt x="1757685" y="1249293"/>
                  </a:cubicBezTo>
                  <a:lnTo>
                    <a:pt x="0" y="833553"/>
                  </a:lnTo>
                  <a:lnTo>
                    <a:pt x="76822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id-ID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56732AFA-703B-4CE7-A3D4-991EA121DED1}"/>
                </a:ext>
              </a:extLst>
            </p:cNvPr>
            <p:cNvSpPr/>
            <p:nvPr/>
          </p:nvSpPr>
          <p:spPr>
            <a:xfrm flipH="1">
              <a:off x="6995664" y="2862474"/>
              <a:ext cx="1058461" cy="999400"/>
            </a:xfrm>
            <a:custGeom>
              <a:avLst/>
              <a:gdLst>
                <a:gd name="connsiteX0" fmla="*/ 0 w 914400"/>
                <a:gd name="connsiteY0" fmla="*/ 0 h 1044577"/>
                <a:gd name="connsiteX1" fmla="*/ 914400 w 914400"/>
                <a:gd name="connsiteY1" fmla="*/ 0 h 1044577"/>
                <a:gd name="connsiteX2" fmla="*/ 914400 w 914400"/>
                <a:gd name="connsiteY2" fmla="*/ 1044577 h 1044577"/>
                <a:gd name="connsiteX3" fmla="*/ 0 w 914400"/>
                <a:gd name="connsiteY3" fmla="*/ 1044577 h 1044577"/>
                <a:gd name="connsiteX4" fmla="*/ 0 w 914400"/>
                <a:gd name="connsiteY4" fmla="*/ 0 h 1044577"/>
                <a:gd name="connsiteX0" fmla="*/ 0 w 928047"/>
                <a:gd name="connsiteY0" fmla="*/ 0 h 1249293"/>
                <a:gd name="connsiteX1" fmla="*/ 928047 w 928047"/>
                <a:gd name="connsiteY1" fmla="*/ 204716 h 1249293"/>
                <a:gd name="connsiteX2" fmla="*/ 928047 w 928047"/>
                <a:gd name="connsiteY2" fmla="*/ 1249293 h 1249293"/>
                <a:gd name="connsiteX3" fmla="*/ 13647 w 928047"/>
                <a:gd name="connsiteY3" fmla="*/ 1249293 h 1249293"/>
                <a:gd name="connsiteX4" fmla="*/ 0 w 928047"/>
                <a:gd name="connsiteY4" fmla="*/ 0 h 1249293"/>
                <a:gd name="connsiteX0" fmla="*/ 709685 w 1637732"/>
                <a:gd name="connsiteY0" fmla="*/ 0 h 1249293"/>
                <a:gd name="connsiteX1" fmla="*/ 1637732 w 1637732"/>
                <a:gd name="connsiteY1" fmla="*/ 204716 h 1249293"/>
                <a:gd name="connsiteX2" fmla="*/ 1637732 w 1637732"/>
                <a:gd name="connsiteY2" fmla="*/ 1249293 h 1249293"/>
                <a:gd name="connsiteX3" fmla="*/ 0 w 1637732"/>
                <a:gd name="connsiteY3" fmla="*/ 839860 h 1249293"/>
                <a:gd name="connsiteX4" fmla="*/ 709685 w 1637732"/>
                <a:gd name="connsiteY4" fmla="*/ 0 h 1249293"/>
                <a:gd name="connsiteX0" fmla="*/ 648270 w 1637732"/>
                <a:gd name="connsiteY0" fmla="*/ 0 h 1242469"/>
                <a:gd name="connsiteX1" fmla="*/ 1637732 w 1637732"/>
                <a:gd name="connsiteY1" fmla="*/ 197892 h 1242469"/>
                <a:gd name="connsiteX2" fmla="*/ 1637732 w 1637732"/>
                <a:gd name="connsiteY2" fmla="*/ 1242469 h 1242469"/>
                <a:gd name="connsiteX3" fmla="*/ 0 w 1637732"/>
                <a:gd name="connsiteY3" fmla="*/ 833036 h 1242469"/>
                <a:gd name="connsiteX4" fmla="*/ 648270 w 1637732"/>
                <a:gd name="connsiteY4" fmla="*/ 0 h 1242469"/>
                <a:gd name="connsiteX0" fmla="*/ 655093 w 1637732"/>
                <a:gd name="connsiteY0" fmla="*/ 0 h 1242469"/>
                <a:gd name="connsiteX1" fmla="*/ 1637732 w 1637732"/>
                <a:gd name="connsiteY1" fmla="*/ 197892 h 1242469"/>
                <a:gd name="connsiteX2" fmla="*/ 1637732 w 1637732"/>
                <a:gd name="connsiteY2" fmla="*/ 1242469 h 1242469"/>
                <a:gd name="connsiteX3" fmla="*/ 0 w 1637732"/>
                <a:gd name="connsiteY3" fmla="*/ 833036 h 1242469"/>
                <a:gd name="connsiteX4" fmla="*/ 655093 w 1637732"/>
                <a:gd name="connsiteY4" fmla="*/ 0 h 1242469"/>
                <a:gd name="connsiteX0" fmla="*/ 661917 w 1637732"/>
                <a:gd name="connsiteY0" fmla="*/ 0 h 1249293"/>
                <a:gd name="connsiteX1" fmla="*/ 1637732 w 1637732"/>
                <a:gd name="connsiteY1" fmla="*/ 204716 h 1249293"/>
                <a:gd name="connsiteX2" fmla="*/ 1637732 w 1637732"/>
                <a:gd name="connsiteY2" fmla="*/ 1249293 h 1249293"/>
                <a:gd name="connsiteX3" fmla="*/ 0 w 1637732"/>
                <a:gd name="connsiteY3" fmla="*/ 839860 h 1249293"/>
                <a:gd name="connsiteX4" fmla="*/ 661917 w 1637732"/>
                <a:gd name="connsiteY4" fmla="*/ 0 h 1249293"/>
                <a:gd name="connsiteX0" fmla="*/ 661917 w 1651380"/>
                <a:gd name="connsiteY0" fmla="*/ 0 h 1249293"/>
                <a:gd name="connsiteX1" fmla="*/ 1651380 w 1651380"/>
                <a:gd name="connsiteY1" fmla="*/ 211540 h 1249293"/>
                <a:gd name="connsiteX2" fmla="*/ 1637732 w 1651380"/>
                <a:gd name="connsiteY2" fmla="*/ 1249293 h 1249293"/>
                <a:gd name="connsiteX3" fmla="*/ 0 w 1651380"/>
                <a:gd name="connsiteY3" fmla="*/ 839860 h 1249293"/>
                <a:gd name="connsiteX4" fmla="*/ 661917 w 1651380"/>
                <a:gd name="connsiteY4" fmla="*/ 0 h 1249293"/>
                <a:gd name="connsiteX0" fmla="*/ 661917 w 1651380"/>
                <a:gd name="connsiteY0" fmla="*/ 0 h 1242469"/>
                <a:gd name="connsiteX1" fmla="*/ 1651380 w 1651380"/>
                <a:gd name="connsiteY1" fmla="*/ 211540 h 1242469"/>
                <a:gd name="connsiteX2" fmla="*/ 1644556 w 1651380"/>
                <a:gd name="connsiteY2" fmla="*/ 1242469 h 1242469"/>
                <a:gd name="connsiteX3" fmla="*/ 0 w 1651380"/>
                <a:gd name="connsiteY3" fmla="*/ 839860 h 1242469"/>
                <a:gd name="connsiteX4" fmla="*/ 661917 w 1651380"/>
                <a:gd name="connsiteY4" fmla="*/ 0 h 1242469"/>
                <a:gd name="connsiteX0" fmla="*/ 696036 w 1651380"/>
                <a:gd name="connsiteY0" fmla="*/ 0 h 1228821"/>
                <a:gd name="connsiteX1" fmla="*/ 1651380 w 1651380"/>
                <a:gd name="connsiteY1" fmla="*/ 197892 h 1228821"/>
                <a:gd name="connsiteX2" fmla="*/ 1644556 w 1651380"/>
                <a:gd name="connsiteY2" fmla="*/ 1228821 h 1228821"/>
                <a:gd name="connsiteX3" fmla="*/ 0 w 1651380"/>
                <a:gd name="connsiteY3" fmla="*/ 826212 h 1228821"/>
                <a:gd name="connsiteX4" fmla="*/ 696036 w 1651380"/>
                <a:gd name="connsiteY4" fmla="*/ 0 h 1228821"/>
                <a:gd name="connsiteX0" fmla="*/ 689212 w 1651380"/>
                <a:gd name="connsiteY0" fmla="*/ 0 h 1242469"/>
                <a:gd name="connsiteX1" fmla="*/ 1651380 w 1651380"/>
                <a:gd name="connsiteY1" fmla="*/ 211540 h 1242469"/>
                <a:gd name="connsiteX2" fmla="*/ 1644556 w 1651380"/>
                <a:gd name="connsiteY2" fmla="*/ 1242469 h 1242469"/>
                <a:gd name="connsiteX3" fmla="*/ 0 w 1651380"/>
                <a:gd name="connsiteY3" fmla="*/ 839860 h 1242469"/>
                <a:gd name="connsiteX4" fmla="*/ 689212 w 1651380"/>
                <a:gd name="connsiteY4" fmla="*/ 0 h 1242469"/>
                <a:gd name="connsiteX0" fmla="*/ 702860 w 1651380"/>
                <a:gd name="connsiteY0" fmla="*/ 0 h 1242469"/>
                <a:gd name="connsiteX1" fmla="*/ 1651380 w 1651380"/>
                <a:gd name="connsiteY1" fmla="*/ 211540 h 1242469"/>
                <a:gd name="connsiteX2" fmla="*/ 1644556 w 1651380"/>
                <a:gd name="connsiteY2" fmla="*/ 1242469 h 1242469"/>
                <a:gd name="connsiteX3" fmla="*/ 0 w 1651380"/>
                <a:gd name="connsiteY3" fmla="*/ 839860 h 1242469"/>
                <a:gd name="connsiteX4" fmla="*/ 702860 w 1651380"/>
                <a:gd name="connsiteY4" fmla="*/ 0 h 1242469"/>
                <a:gd name="connsiteX0" fmla="*/ 702860 w 1651380"/>
                <a:gd name="connsiteY0" fmla="*/ 0 h 1228822"/>
                <a:gd name="connsiteX1" fmla="*/ 1651380 w 1651380"/>
                <a:gd name="connsiteY1" fmla="*/ 211540 h 1228822"/>
                <a:gd name="connsiteX2" fmla="*/ 1596789 w 1651380"/>
                <a:gd name="connsiteY2" fmla="*/ 1228822 h 1228822"/>
                <a:gd name="connsiteX3" fmla="*/ 0 w 1651380"/>
                <a:gd name="connsiteY3" fmla="*/ 839860 h 1228822"/>
                <a:gd name="connsiteX4" fmla="*/ 702860 w 1651380"/>
                <a:gd name="connsiteY4" fmla="*/ 0 h 1228822"/>
                <a:gd name="connsiteX0" fmla="*/ 702860 w 1658506"/>
                <a:gd name="connsiteY0" fmla="*/ 0 h 1256117"/>
                <a:gd name="connsiteX1" fmla="*/ 1651380 w 1658506"/>
                <a:gd name="connsiteY1" fmla="*/ 211540 h 1256117"/>
                <a:gd name="connsiteX2" fmla="*/ 1658204 w 1658506"/>
                <a:gd name="connsiteY2" fmla="*/ 1256117 h 1256117"/>
                <a:gd name="connsiteX3" fmla="*/ 0 w 1658506"/>
                <a:gd name="connsiteY3" fmla="*/ 839860 h 1256117"/>
                <a:gd name="connsiteX4" fmla="*/ 702860 w 1658506"/>
                <a:gd name="connsiteY4" fmla="*/ 0 h 1256117"/>
                <a:gd name="connsiteX0" fmla="*/ 702860 w 1658860"/>
                <a:gd name="connsiteY0" fmla="*/ 0 h 1256117"/>
                <a:gd name="connsiteX1" fmla="*/ 1658204 w 1658860"/>
                <a:gd name="connsiteY1" fmla="*/ 225188 h 1256117"/>
                <a:gd name="connsiteX2" fmla="*/ 1658204 w 1658860"/>
                <a:gd name="connsiteY2" fmla="*/ 1256117 h 1256117"/>
                <a:gd name="connsiteX3" fmla="*/ 0 w 1658860"/>
                <a:gd name="connsiteY3" fmla="*/ 839860 h 1256117"/>
                <a:gd name="connsiteX4" fmla="*/ 702860 w 1658860"/>
                <a:gd name="connsiteY4" fmla="*/ 0 h 1256117"/>
                <a:gd name="connsiteX0" fmla="*/ 702860 w 1658860"/>
                <a:gd name="connsiteY0" fmla="*/ 0 h 1256117"/>
                <a:gd name="connsiteX1" fmla="*/ 1658204 w 1658860"/>
                <a:gd name="connsiteY1" fmla="*/ 204716 h 1256117"/>
                <a:gd name="connsiteX2" fmla="*/ 1658204 w 1658860"/>
                <a:gd name="connsiteY2" fmla="*/ 1256117 h 1256117"/>
                <a:gd name="connsiteX3" fmla="*/ 0 w 1658860"/>
                <a:gd name="connsiteY3" fmla="*/ 839860 h 1256117"/>
                <a:gd name="connsiteX4" fmla="*/ 702860 w 1658860"/>
                <a:gd name="connsiteY4" fmla="*/ 0 h 1256117"/>
                <a:gd name="connsiteX0" fmla="*/ 702860 w 1658860"/>
                <a:gd name="connsiteY0" fmla="*/ 0 h 1256117"/>
                <a:gd name="connsiteX1" fmla="*/ 1658204 w 1658860"/>
                <a:gd name="connsiteY1" fmla="*/ 179471 h 1256117"/>
                <a:gd name="connsiteX2" fmla="*/ 1658204 w 1658860"/>
                <a:gd name="connsiteY2" fmla="*/ 1256117 h 1256117"/>
                <a:gd name="connsiteX3" fmla="*/ 0 w 1658860"/>
                <a:gd name="connsiteY3" fmla="*/ 839860 h 1256117"/>
                <a:gd name="connsiteX4" fmla="*/ 702860 w 1658860"/>
                <a:gd name="connsiteY4" fmla="*/ 0 h 1256117"/>
                <a:gd name="connsiteX0" fmla="*/ 776846 w 1732846"/>
                <a:gd name="connsiteY0" fmla="*/ 0 h 1256117"/>
                <a:gd name="connsiteX1" fmla="*/ 1732190 w 1732846"/>
                <a:gd name="connsiteY1" fmla="*/ 179471 h 1256117"/>
                <a:gd name="connsiteX2" fmla="*/ 1732190 w 1732846"/>
                <a:gd name="connsiteY2" fmla="*/ 1256117 h 1256117"/>
                <a:gd name="connsiteX3" fmla="*/ 0 w 1732846"/>
                <a:gd name="connsiteY3" fmla="*/ 827237 h 1256117"/>
                <a:gd name="connsiteX4" fmla="*/ 776846 w 1732846"/>
                <a:gd name="connsiteY4" fmla="*/ 0 h 125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2846" h="1256117">
                  <a:moveTo>
                    <a:pt x="776846" y="0"/>
                  </a:moveTo>
                  <a:lnTo>
                    <a:pt x="1732190" y="179471"/>
                  </a:lnTo>
                  <a:cubicBezTo>
                    <a:pt x="1729915" y="523114"/>
                    <a:pt x="1734465" y="912474"/>
                    <a:pt x="1732190" y="1256117"/>
                  </a:cubicBezTo>
                  <a:lnTo>
                    <a:pt x="0" y="827237"/>
                  </a:lnTo>
                  <a:lnTo>
                    <a:pt x="7768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id-ID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D5FC6D8C-306B-4C6C-9F64-74F9EAB931BD}"/>
              </a:ext>
            </a:extLst>
          </p:cNvPr>
          <p:cNvSpPr/>
          <p:nvPr userDrawn="1"/>
        </p:nvSpPr>
        <p:spPr>
          <a:xfrm rot="10800000" flipH="1">
            <a:off x="628650" y="1808285"/>
            <a:ext cx="6365065" cy="711303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d-ID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59FBE-668F-4091-8DE0-23A1C2037A15}"/>
              </a:ext>
            </a:extLst>
          </p:cNvPr>
          <p:cNvGrpSpPr/>
          <p:nvPr userDrawn="1"/>
        </p:nvGrpSpPr>
        <p:grpSpPr>
          <a:xfrm>
            <a:off x="6442318" y="1808289"/>
            <a:ext cx="1092348" cy="816444"/>
            <a:chOff x="6442318" y="2096321"/>
            <a:chExt cx="1092348" cy="816444"/>
          </a:xfrm>
        </p:grpSpPr>
        <p:sp>
          <p:nvSpPr>
            <p:cNvPr id="18" name="Right Triangle 3">
              <a:extLst>
                <a:ext uri="{FF2B5EF4-FFF2-40B4-BE49-F238E27FC236}">
                  <a16:creationId xmlns:a16="http://schemas.microsoft.com/office/drawing/2014/main" id="{1C87E54A-9C4E-4569-B717-5A92D6F37C16}"/>
                </a:ext>
              </a:extLst>
            </p:cNvPr>
            <p:cNvSpPr/>
            <p:nvPr/>
          </p:nvSpPr>
          <p:spPr>
            <a:xfrm>
              <a:off x="6995028" y="2096322"/>
              <a:ext cx="539638" cy="816443"/>
            </a:xfrm>
            <a:custGeom>
              <a:avLst/>
              <a:gdLst>
                <a:gd name="connsiteX0" fmla="*/ 0 w 914400"/>
                <a:gd name="connsiteY0" fmla="*/ 1198980 h 1198980"/>
                <a:gd name="connsiteX1" fmla="*/ 0 w 914400"/>
                <a:gd name="connsiteY1" fmla="*/ 0 h 1198980"/>
                <a:gd name="connsiteX2" fmla="*/ 914400 w 914400"/>
                <a:gd name="connsiteY2" fmla="*/ 1198980 h 1198980"/>
                <a:gd name="connsiteX3" fmla="*/ 0 w 914400"/>
                <a:gd name="connsiteY3" fmla="*/ 1198980 h 1198980"/>
                <a:gd name="connsiteX0" fmla="*/ 0 w 870857"/>
                <a:gd name="connsiteY0" fmla="*/ 1198980 h 1198980"/>
                <a:gd name="connsiteX1" fmla="*/ 0 w 870857"/>
                <a:gd name="connsiteY1" fmla="*/ 0 h 1198980"/>
                <a:gd name="connsiteX2" fmla="*/ 870857 w 870857"/>
                <a:gd name="connsiteY2" fmla="*/ 1172854 h 1198980"/>
                <a:gd name="connsiteX3" fmla="*/ 0 w 870857"/>
                <a:gd name="connsiteY3" fmla="*/ 1198980 h 1198980"/>
                <a:gd name="connsiteX0" fmla="*/ 0 w 792480"/>
                <a:gd name="connsiteY0" fmla="*/ 1198980 h 1198980"/>
                <a:gd name="connsiteX1" fmla="*/ 0 w 792480"/>
                <a:gd name="connsiteY1" fmla="*/ 0 h 1198980"/>
                <a:gd name="connsiteX2" fmla="*/ 792480 w 792480"/>
                <a:gd name="connsiteY2" fmla="*/ 1059643 h 1198980"/>
                <a:gd name="connsiteX3" fmla="*/ 0 w 792480"/>
                <a:gd name="connsiteY3" fmla="*/ 1198980 h 119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2480" h="1198980">
                  <a:moveTo>
                    <a:pt x="0" y="1198980"/>
                  </a:moveTo>
                  <a:lnTo>
                    <a:pt x="0" y="0"/>
                  </a:lnTo>
                  <a:lnTo>
                    <a:pt x="792480" y="1059643"/>
                  </a:lnTo>
                  <a:lnTo>
                    <a:pt x="0" y="11989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id-ID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ight Triangle 4">
              <a:extLst>
                <a:ext uri="{FF2B5EF4-FFF2-40B4-BE49-F238E27FC236}">
                  <a16:creationId xmlns:a16="http://schemas.microsoft.com/office/drawing/2014/main" id="{EAEEE2FC-A0DC-4878-AE43-445A76B673D0}"/>
                </a:ext>
              </a:extLst>
            </p:cNvPr>
            <p:cNvSpPr/>
            <p:nvPr/>
          </p:nvSpPr>
          <p:spPr>
            <a:xfrm flipH="1">
              <a:off x="6442318" y="2096321"/>
              <a:ext cx="552711" cy="816444"/>
            </a:xfrm>
            <a:custGeom>
              <a:avLst/>
              <a:gdLst>
                <a:gd name="connsiteX0" fmla="*/ 0 w 942307"/>
                <a:gd name="connsiteY0" fmla="*/ 1198981 h 1198981"/>
                <a:gd name="connsiteX1" fmla="*/ 0 w 942307"/>
                <a:gd name="connsiteY1" fmla="*/ 0 h 1198981"/>
                <a:gd name="connsiteX2" fmla="*/ 942307 w 942307"/>
                <a:gd name="connsiteY2" fmla="*/ 1198981 h 1198981"/>
                <a:gd name="connsiteX3" fmla="*/ 0 w 942307"/>
                <a:gd name="connsiteY3" fmla="*/ 1198981 h 1198981"/>
                <a:gd name="connsiteX0" fmla="*/ 0 w 811678"/>
                <a:gd name="connsiteY0" fmla="*/ 1198981 h 1198981"/>
                <a:gd name="connsiteX1" fmla="*/ 0 w 811678"/>
                <a:gd name="connsiteY1" fmla="*/ 0 h 1198981"/>
                <a:gd name="connsiteX2" fmla="*/ 811678 w 811678"/>
                <a:gd name="connsiteY2" fmla="*/ 1033519 h 1198981"/>
                <a:gd name="connsiteX3" fmla="*/ 0 w 811678"/>
                <a:gd name="connsiteY3" fmla="*/ 1198981 h 119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678" h="1198981">
                  <a:moveTo>
                    <a:pt x="0" y="1198981"/>
                  </a:moveTo>
                  <a:lnTo>
                    <a:pt x="0" y="0"/>
                  </a:lnTo>
                  <a:lnTo>
                    <a:pt x="811678" y="1033519"/>
                  </a:lnTo>
                  <a:lnTo>
                    <a:pt x="0" y="11989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id-ID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3" name="Title 22">
            <a:extLst>
              <a:ext uri="{FF2B5EF4-FFF2-40B4-BE49-F238E27FC236}">
                <a16:creationId xmlns:a16="http://schemas.microsoft.com/office/drawing/2014/main" id="{66F2D41C-57BE-4408-90EB-FD0276063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64" y="532273"/>
            <a:ext cx="8118673" cy="8239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6388373-66F3-471F-9BB5-437ACE9718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8423" y="1962979"/>
            <a:ext cx="3816350" cy="3776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E4E4F56A-5C7E-40CC-90C8-387015C6AD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8423" y="2736133"/>
            <a:ext cx="3816350" cy="4074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619339B7-606E-4E70-9A6C-FDFC67229D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8423" y="3509585"/>
            <a:ext cx="3816350" cy="3702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54A91D-307E-4D41-99E3-54BAAF7E5E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9592" y="1894588"/>
            <a:ext cx="506873" cy="50687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84FEBD6-CB55-4C8D-AFB6-43F6760BBF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9592" y="2671609"/>
            <a:ext cx="506873" cy="50687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5C894B3-D6B2-477F-9CE4-B5A51C27C7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9592" y="3448630"/>
            <a:ext cx="506873" cy="50687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4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23" grpId="0"/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  <p:bldP spid="25" grpId="0"/>
      <p:bldP spid="26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4C3F91A-8AAC-4896-B2E3-DF1461C72057}"/>
              </a:ext>
            </a:extLst>
          </p:cNvPr>
          <p:cNvGrpSpPr/>
          <p:nvPr userDrawn="1"/>
        </p:nvGrpSpPr>
        <p:grpSpPr>
          <a:xfrm>
            <a:off x="1187624" y="1411660"/>
            <a:ext cx="3240000" cy="3240000"/>
            <a:chOff x="3930314" y="1876922"/>
            <a:chExt cx="4320000" cy="4320000"/>
          </a:xfrm>
          <a:solidFill>
            <a:schemeClr val="bg1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718A440-55DE-4778-8378-4672625D1E0E}"/>
                </a:ext>
              </a:extLst>
            </p:cNvPr>
            <p:cNvSpPr/>
            <p:nvPr/>
          </p:nvSpPr>
          <p:spPr>
            <a:xfrm>
              <a:off x="3930314" y="1876922"/>
              <a:ext cx="4320000" cy="4320000"/>
            </a:xfrm>
            <a:prstGeom prst="ellips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id-ID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5038670-77BE-49C0-900C-E72DAC60DE1D}"/>
                </a:ext>
              </a:extLst>
            </p:cNvPr>
            <p:cNvSpPr/>
            <p:nvPr/>
          </p:nvSpPr>
          <p:spPr>
            <a:xfrm>
              <a:off x="4290314" y="2236922"/>
              <a:ext cx="3600000" cy="3600000"/>
            </a:xfrm>
            <a:prstGeom prst="ellips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id-ID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1429006-3024-4A81-92F8-3DB98EA4FF81}"/>
                </a:ext>
              </a:extLst>
            </p:cNvPr>
            <p:cNvSpPr/>
            <p:nvPr/>
          </p:nvSpPr>
          <p:spPr>
            <a:xfrm>
              <a:off x="4656000" y="2596922"/>
              <a:ext cx="2880000" cy="2880000"/>
            </a:xfrm>
            <a:prstGeom prst="ellips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id-ID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78A5330-B906-4755-80AD-78A92936CF44}"/>
                </a:ext>
              </a:extLst>
            </p:cNvPr>
            <p:cNvSpPr/>
            <p:nvPr/>
          </p:nvSpPr>
          <p:spPr>
            <a:xfrm>
              <a:off x="5010314" y="2970379"/>
              <a:ext cx="2160000" cy="2160000"/>
            </a:xfrm>
            <a:prstGeom prst="ellips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id-ID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D086D2A-5A41-4A22-840B-CCE638069199}"/>
                </a:ext>
              </a:extLst>
            </p:cNvPr>
            <p:cNvSpPr/>
            <p:nvPr/>
          </p:nvSpPr>
          <p:spPr>
            <a:xfrm>
              <a:off x="5370314" y="3244334"/>
              <a:ext cx="1440000" cy="1512588"/>
            </a:xfrm>
            <a:prstGeom prst="ellips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id-ID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Block Arc 11">
            <a:extLst>
              <a:ext uri="{FF2B5EF4-FFF2-40B4-BE49-F238E27FC236}">
                <a16:creationId xmlns:a16="http://schemas.microsoft.com/office/drawing/2014/main" id="{6D81CF48-E060-45D0-BD7E-A6C99B7A61A7}"/>
              </a:ext>
            </a:extLst>
          </p:cNvPr>
          <p:cNvSpPr/>
          <p:nvPr userDrawn="1"/>
        </p:nvSpPr>
        <p:spPr>
          <a:xfrm>
            <a:off x="1187624" y="1411660"/>
            <a:ext cx="3240000" cy="3240000"/>
          </a:xfrm>
          <a:prstGeom prst="blockArc">
            <a:avLst>
              <a:gd name="adj1" fmla="val 16207591"/>
              <a:gd name="adj2" fmla="val 18776791"/>
              <a:gd name="adj3" fmla="val 840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d-ID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44E55CB1-56F5-4E2B-874F-4306136DC5B7}"/>
              </a:ext>
            </a:extLst>
          </p:cNvPr>
          <p:cNvSpPr/>
          <p:nvPr userDrawn="1"/>
        </p:nvSpPr>
        <p:spPr>
          <a:xfrm>
            <a:off x="1461888" y="1681874"/>
            <a:ext cx="2700000" cy="2700000"/>
          </a:xfrm>
          <a:prstGeom prst="blockArc">
            <a:avLst>
              <a:gd name="adj1" fmla="val 16193554"/>
              <a:gd name="adj2" fmla="val 21561413"/>
              <a:gd name="adj3" fmla="val 1029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d-ID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FDE26410-8822-43ED-BA63-1DE907215E9A}"/>
              </a:ext>
            </a:extLst>
          </p:cNvPr>
          <p:cNvSpPr/>
          <p:nvPr userDrawn="1"/>
        </p:nvSpPr>
        <p:spPr>
          <a:xfrm>
            <a:off x="1734020" y="1941051"/>
            <a:ext cx="2160000" cy="2160000"/>
          </a:xfrm>
          <a:prstGeom prst="blockArc">
            <a:avLst>
              <a:gd name="adj1" fmla="val 16198002"/>
              <a:gd name="adj2" fmla="val 5133266"/>
              <a:gd name="adj3" fmla="val 131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d-ID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1463399C-ADA4-4044-AB13-B09EA435B8E8}"/>
              </a:ext>
            </a:extLst>
          </p:cNvPr>
          <p:cNvSpPr/>
          <p:nvPr userDrawn="1"/>
        </p:nvSpPr>
        <p:spPr>
          <a:xfrm>
            <a:off x="1999156" y="2209111"/>
            <a:ext cx="1620000" cy="1620000"/>
          </a:xfrm>
          <a:prstGeom prst="blockArc">
            <a:avLst>
              <a:gd name="adj1" fmla="val 16212338"/>
              <a:gd name="adj2" fmla="val 9945489"/>
              <a:gd name="adj3" fmla="val 1679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d-ID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602EE79-19C0-48E7-8DFF-FEEBC36053D5}"/>
              </a:ext>
            </a:extLst>
          </p:cNvPr>
          <p:cNvSpPr/>
          <p:nvPr userDrawn="1"/>
        </p:nvSpPr>
        <p:spPr>
          <a:xfrm>
            <a:off x="4659316" y="1273937"/>
            <a:ext cx="653400" cy="65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d-ID" sz="20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B27ECE7-D304-42B2-BB75-174A273B046A}"/>
              </a:ext>
            </a:extLst>
          </p:cNvPr>
          <p:cNvSpPr/>
          <p:nvPr userDrawn="1"/>
        </p:nvSpPr>
        <p:spPr>
          <a:xfrm>
            <a:off x="4659316" y="2181279"/>
            <a:ext cx="653400" cy="65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d-ID" sz="2800">
              <a:solidFill>
                <a:prstClr val="white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696CDD-877A-455E-AF6E-4051EA7767EB}"/>
              </a:ext>
            </a:extLst>
          </p:cNvPr>
          <p:cNvSpPr/>
          <p:nvPr userDrawn="1"/>
        </p:nvSpPr>
        <p:spPr>
          <a:xfrm>
            <a:off x="4659316" y="3088621"/>
            <a:ext cx="653400" cy="65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d-ID" sz="20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04DAD77-F78B-4042-8AD6-B16E795CA513}"/>
              </a:ext>
            </a:extLst>
          </p:cNvPr>
          <p:cNvSpPr/>
          <p:nvPr userDrawn="1"/>
        </p:nvSpPr>
        <p:spPr>
          <a:xfrm>
            <a:off x="4665479" y="3995964"/>
            <a:ext cx="653400" cy="65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d-ID" sz="2800">
              <a:solidFill>
                <a:prstClr val="white"/>
              </a:solidFill>
            </a:endParaRPr>
          </a:p>
        </p:txBody>
      </p:sp>
      <p:sp>
        <p:nvSpPr>
          <p:cNvPr id="24" name="Title 22">
            <a:extLst>
              <a:ext uri="{FF2B5EF4-FFF2-40B4-BE49-F238E27FC236}">
                <a16:creationId xmlns:a16="http://schemas.microsoft.com/office/drawing/2014/main" id="{73310922-AFBE-4CFC-B6E4-09AEF0E83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93" y="418905"/>
            <a:ext cx="8119814" cy="6624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25" name="Text Placeholder 30">
            <a:extLst>
              <a:ext uri="{FF2B5EF4-FFF2-40B4-BE49-F238E27FC236}">
                <a16:creationId xmlns:a16="http://schemas.microsoft.com/office/drawing/2014/main" id="{A055F657-D7BA-4540-A517-D41980924E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2173" y="1269840"/>
            <a:ext cx="2715678" cy="6624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0">
            <a:extLst>
              <a:ext uri="{FF2B5EF4-FFF2-40B4-BE49-F238E27FC236}">
                <a16:creationId xmlns:a16="http://schemas.microsoft.com/office/drawing/2014/main" id="{353A7E8B-AA57-494C-A112-0F70076D13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12173" y="2179055"/>
            <a:ext cx="2715678" cy="6624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4BC0934F-4C26-451E-9590-B495902765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12173" y="3088270"/>
            <a:ext cx="2715678" cy="6624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0">
            <a:extLst>
              <a:ext uri="{FF2B5EF4-FFF2-40B4-BE49-F238E27FC236}">
                <a16:creationId xmlns:a16="http://schemas.microsoft.com/office/drawing/2014/main" id="{F1C555ED-2792-4788-9791-EE07552F57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12173" y="3997485"/>
            <a:ext cx="2715678" cy="6624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B2C641CC-E755-4730-8145-9D6BB6A1D09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77646" y="1392267"/>
            <a:ext cx="416740" cy="4167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8C203513-40F0-4F18-95E6-8E6B5CBFB6A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77646" y="2315950"/>
            <a:ext cx="416740" cy="4167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EA410C49-275D-4150-87FB-0526D6EAD4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777646" y="3206951"/>
            <a:ext cx="416740" cy="4167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05815E62-4E7D-4257-AB1B-7628EDE7F88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77646" y="4119231"/>
            <a:ext cx="416740" cy="4167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9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2" grpId="0" animBg="1"/>
      <p:bldP spid="24" grpId="0"/>
      <p:bldP spid="2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/>
      <p:bldP spid="27" grpId="0" build="p"/>
      <p:bldP spid="28" grpId="0" build="p"/>
      <p:bldP spid="33" grpId="0"/>
      <p:bldP spid="34" grpId="0"/>
      <p:bldP spid="35" grpId="0"/>
      <p:bldP spid="36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2">
            <a:extLst>
              <a:ext uri="{FF2B5EF4-FFF2-40B4-BE49-F238E27FC236}">
                <a16:creationId xmlns:a16="http://schemas.microsoft.com/office/drawing/2014/main" id="{6512B7A5-E320-46D2-A7F9-A11872886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93" y="481905"/>
            <a:ext cx="8119814" cy="7026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415CC0-A5F6-47EB-AD22-DBECB5F2A5D3}"/>
              </a:ext>
            </a:extLst>
          </p:cNvPr>
          <p:cNvGrpSpPr/>
          <p:nvPr userDrawn="1"/>
        </p:nvGrpSpPr>
        <p:grpSpPr>
          <a:xfrm>
            <a:off x="857550" y="2219483"/>
            <a:ext cx="1296144" cy="1296144"/>
            <a:chOff x="-2088740" y="1563638"/>
            <a:chExt cx="1296144" cy="129614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20F50D3-3158-46B5-99B9-A985A4FADD30}"/>
                </a:ext>
              </a:extLst>
            </p:cNvPr>
            <p:cNvSpPr/>
            <p:nvPr/>
          </p:nvSpPr>
          <p:spPr>
            <a:xfrm>
              <a:off x="-2088740" y="2157118"/>
              <a:ext cx="1296144" cy="702664"/>
            </a:xfrm>
            <a:custGeom>
              <a:avLst/>
              <a:gdLst>
                <a:gd name="connsiteX0" fmla="*/ 5504 w 1296144"/>
                <a:gd name="connsiteY0" fmla="*/ 0 h 702664"/>
                <a:gd name="connsiteX1" fmla="*/ 329539 w 1296144"/>
                <a:gd name="connsiteY1" fmla="*/ 0 h 702664"/>
                <a:gd name="connsiteX2" fmla="*/ 324036 w 1296144"/>
                <a:gd name="connsiteY2" fmla="*/ 54592 h 702664"/>
                <a:gd name="connsiteX3" fmla="*/ 648072 w 1296144"/>
                <a:gd name="connsiteY3" fmla="*/ 378628 h 702664"/>
                <a:gd name="connsiteX4" fmla="*/ 972108 w 1296144"/>
                <a:gd name="connsiteY4" fmla="*/ 54592 h 702664"/>
                <a:gd name="connsiteX5" fmla="*/ 966605 w 1296144"/>
                <a:gd name="connsiteY5" fmla="*/ 0 h 702664"/>
                <a:gd name="connsiteX6" fmla="*/ 1290640 w 1296144"/>
                <a:gd name="connsiteY6" fmla="*/ 0 h 702664"/>
                <a:gd name="connsiteX7" fmla="*/ 1296144 w 1296144"/>
                <a:gd name="connsiteY7" fmla="*/ 54592 h 702664"/>
                <a:gd name="connsiteX8" fmla="*/ 648072 w 1296144"/>
                <a:gd name="connsiteY8" fmla="*/ 702664 h 702664"/>
                <a:gd name="connsiteX9" fmla="*/ 0 w 1296144"/>
                <a:gd name="connsiteY9" fmla="*/ 54592 h 702664"/>
                <a:gd name="connsiteX10" fmla="*/ 5504 w 1296144"/>
                <a:gd name="connsiteY10" fmla="*/ 0 h 70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6144" h="702664">
                  <a:moveTo>
                    <a:pt x="5504" y="0"/>
                  </a:moveTo>
                  <a:lnTo>
                    <a:pt x="329539" y="0"/>
                  </a:lnTo>
                  <a:lnTo>
                    <a:pt x="324036" y="54592"/>
                  </a:lnTo>
                  <a:cubicBezTo>
                    <a:pt x="324036" y="233552"/>
                    <a:pt x="469112" y="378628"/>
                    <a:pt x="648072" y="378628"/>
                  </a:cubicBezTo>
                  <a:cubicBezTo>
                    <a:pt x="827032" y="378628"/>
                    <a:pt x="972108" y="233552"/>
                    <a:pt x="972108" y="54592"/>
                  </a:cubicBezTo>
                  <a:lnTo>
                    <a:pt x="966605" y="0"/>
                  </a:lnTo>
                  <a:lnTo>
                    <a:pt x="1290640" y="0"/>
                  </a:lnTo>
                  <a:lnTo>
                    <a:pt x="1296144" y="54592"/>
                  </a:lnTo>
                  <a:cubicBezTo>
                    <a:pt x="1296144" y="412512"/>
                    <a:pt x="1005992" y="702664"/>
                    <a:pt x="648072" y="702664"/>
                  </a:cubicBezTo>
                  <a:cubicBezTo>
                    <a:pt x="290152" y="702664"/>
                    <a:pt x="0" y="412512"/>
                    <a:pt x="0" y="54592"/>
                  </a:cubicBezTo>
                  <a:lnTo>
                    <a:pt x="55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0D7431F-0813-4479-BF23-808AE5C954F8}"/>
                </a:ext>
              </a:extLst>
            </p:cNvPr>
            <p:cNvSpPr/>
            <p:nvPr/>
          </p:nvSpPr>
          <p:spPr>
            <a:xfrm>
              <a:off x="-2083236" y="1563638"/>
              <a:ext cx="1285136" cy="593480"/>
            </a:xfrm>
            <a:custGeom>
              <a:avLst/>
              <a:gdLst>
                <a:gd name="connsiteX0" fmla="*/ 642568 w 1285136"/>
                <a:gd name="connsiteY0" fmla="*/ 0 h 593480"/>
                <a:gd name="connsiteX1" fmla="*/ 1277473 w 1285136"/>
                <a:gd name="connsiteY1" fmla="*/ 517463 h 593480"/>
                <a:gd name="connsiteX2" fmla="*/ 1285136 w 1285136"/>
                <a:gd name="connsiteY2" fmla="*/ 593480 h 593480"/>
                <a:gd name="connsiteX3" fmla="*/ 961101 w 1285136"/>
                <a:gd name="connsiteY3" fmla="*/ 593480 h 593480"/>
                <a:gd name="connsiteX4" fmla="*/ 960021 w 1285136"/>
                <a:gd name="connsiteY4" fmla="*/ 582767 h 593480"/>
                <a:gd name="connsiteX5" fmla="*/ 642568 w 1285136"/>
                <a:gd name="connsiteY5" fmla="*/ 324036 h 593480"/>
                <a:gd name="connsiteX6" fmla="*/ 325115 w 1285136"/>
                <a:gd name="connsiteY6" fmla="*/ 582767 h 593480"/>
                <a:gd name="connsiteX7" fmla="*/ 324035 w 1285136"/>
                <a:gd name="connsiteY7" fmla="*/ 593480 h 593480"/>
                <a:gd name="connsiteX8" fmla="*/ 0 w 1285136"/>
                <a:gd name="connsiteY8" fmla="*/ 593480 h 593480"/>
                <a:gd name="connsiteX9" fmla="*/ 7663 w 1285136"/>
                <a:gd name="connsiteY9" fmla="*/ 517463 h 593480"/>
                <a:gd name="connsiteX10" fmla="*/ 642568 w 1285136"/>
                <a:gd name="connsiteY10" fmla="*/ 0 h 59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5136" h="593480">
                  <a:moveTo>
                    <a:pt x="642568" y="0"/>
                  </a:moveTo>
                  <a:cubicBezTo>
                    <a:pt x="955748" y="0"/>
                    <a:pt x="1217043" y="222148"/>
                    <a:pt x="1277473" y="517463"/>
                  </a:cubicBezTo>
                  <a:lnTo>
                    <a:pt x="1285136" y="593480"/>
                  </a:lnTo>
                  <a:lnTo>
                    <a:pt x="961101" y="593480"/>
                  </a:lnTo>
                  <a:lnTo>
                    <a:pt x="960021" y="582767"/>
                  </a:lnTo>
                  <a:cubicBezTo>
                    <a:pt x="929806" y="435110"/>
                    <a:pt x="799158" y="324036"/>
                    <a:pt x="642568" y="324036"/>
                  </a:cubicBezTo>
                  <a:cubicBezTo>
                    <a:pt x="485978" y="324036"/>
                    <a:pt x="355331" y="435110"/>
                    <a:pt x="325115" y="582767"/>
                  </a:cubicBezTo>
                  <a:lnTo>
                    <a:pt x="324035" y="593480"/>
                  </a:lnTo>
                  <a:lnTo>
                    <a:pt x="0" y="593480"/>
                  </a:lnTo>
                  <a:lnTo>
                    <a:pt x="7663" y="517463"/>
                  </a:lnTo>
                  <a:cubicBezTo>
                    <a:pt x="68093" y="222148"/>
                    <a:pt x="329388" y="0"/>
                    <a:pt x="64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4A893AE-C05D-48A4-8A6A-BB99E6772B3B}"/>
              </a:ext>
            </a:extLst>
          </p:cNvPr>
          <p:cNvGrpSpPr/>
          <p:nvPr userDrawn="1"/>
        </p:nvGrpSpPr>
        <p:grpSpPr>
          <a:xfrm>
            <a:off x="2909778" y="2219483"/>
            <a:ext cx="1296144" cy="1296144"/>
            <a:chOff x="-2088740" y="1563638"/>
            <a:chExt cx="1296144" cy="1296144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26531C7-5218-4E7D-9B9F-0A7C56F4D4A6}"/>
                </a:ext>
              </a:extLst>
            </p:cNvPr>
            <p:cNvSpPr/>
            <p:nvPr/>
          </p:nvSpPr>
          <p:spPr>
            <a:xfrm>
              <a:off x="-2088740" y="2157118"/>
              <a:ext cx="1296144" cy="702664"/>
            </a:xfrm>
            <a:custGeom>
              <a:avLst/>
              <a:gdLst>
                <a:gd name="connsiteX0" fmla="*/ 5504 w 1296144"/>
                <a:gd name="connsiteY0" fmla="*/ 0 h 702664"/>
                <a:gd name="connsiteX1" fmla="*/ 329539 w 1296144"/>
                <a:gd name="connsiteY1" fmla="*/ 0 h 702664"/>
                <a:gd name="connsiteX2" fmla="*/ 324036 w 1296144"/>
                <a:gd name="connsiteY2" fmla="*/ 54592 h 702664"/>
                <a:gd name="connsiteX3" fmla="*/ 648072 w 1296144"/>
                <a:gd name="connsiteY3" fmla="*/ 378628 h 702664"/>
                <a:gd name="connsiteX4" fmla="*/ 972108 w 1296144"/>
                <a:gd name="connsiteY4" fmla="*/ 54592 h 702664"/>
                <a:gd name="connsiteX5" fmla="*/ 966605 w 1296144"/>
                <a:gd name="connsiteY5" fmla="*/ 0 h 702664"/>
                <a:gd name="connsiteX6" fmla="*/ 1290640 w 1296144"/>
                <a:gd name="connsiteY6" fmla="*/ 0 h 702664"/>
                <a:gd name="connsiteX7" fmla="*/ 1296144 w 1296144"/>
                <a:gd name="connsiteY7" fmla="*/ 54592 h 702664"/>
                <a:gd name="connsiteX8" fmla="*/ 648072 w 1296144"/>
                <a:gd name="connsiteY8" fmla="*/ 702664 h 702664"/>
                <a:gd name="connsiteX9" fmla="*/ 0 w 1296144"/>
                <a:gd name="connsiteY9" fmla="*/ 54592 h 702664"/>
                <a:gd name="connsiteX10" fmla="*/ 5504 w 1296144"/>
                <a:gd name="connsiteY10" fmla="*/ 0 h 70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6144" h="702664">
                  <a:moveTo>
                    <a:pt x="5504" y="0"/>
                  </a:moveTo>
                  <a:lnTo>
                    <a:pt x="329539" y="0"/>
                  </a:lnTo>
                  <a:lnTo>
                    <a:pt x="324036" y="54592"/>
                  </a:lnTo>
                  <a:cubicBezTo>
                    <a:pt x="324036" y="233552"/>
                    <a:pt x="469112" y="378628"/>
                    <a:pt x="648072" y="378628"/>
                  </a:cubicBezTo>
                  <a:cubicBezTo>
                    <a:pt x="827032" y="378628"/>
                    <a:pt x="972108" y="233552"/>
                    <a:pt x="972108" y="54592"/>
                  </a:cubicBezTo>
                  <a:lnTo>
                    <a:pt x="966605" y="0"/>
                  </a:lnTo>
                  <a:lnTo>
                    <a:pt x="1290640" y="0"/>
                  </a:lnTo>
                  <a:lnTo>
                    <a:pt x="1296144" y="54592"/>
                  </a:lnTo>
                  <a:cubicBezTo>
                    <a:pt x="1296144" y="412512"/>
                    <a:pt x="1005992" y="702664"/>
                    <a:pt x="648072" y="702664"/>
                  </a:cubicBezTo>
                  <a:cubicBezTo>
                    <a:pt x="290152" y="702664"/>
                    <a:pt x="0" y="412512"/>
                    <a:pt x="0" y="54592"/>
                  </a:cubicBezTo>
                  <a:lnTo>
                    <a:pt x="55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5853F20-3ABA-4E65-BE24-E32850CB78A8}"/>
                </a:ext>
              </a:extLst>
            </p:cNvPr>
            <p:cNvSpPr/>
            <p:nvPr/>
          </p:nvSpPr>
          <p:spPr>
            <a:xfrm>
              <a:off x="-2083236" y="1563638"/>
              <a:ext cx="1285136" cy="593480"/>
            </a:xfrm>
            <a:custGeom>
              <a:avLst/>
              <a:gdLst>
                <a:gd name="connsiteX0" fmla="*/ 642568 w 1285136"/>
                <a:gd name="connsiteY0" fmla="*/ 0 h 593480"/>
                <a:gd name="connsiteX1" fmla="*/ 1277473 w 1285136"/>
                <a:gd name="connsiteY1" fmla="*/ 517463 h 593480"/>
                <a:gd name="connsiteX2" fmla="*/ 1285136 w 1285136"/>
                <a:gd name="connsiteY2" fmla="*/ 593480 h 593480"/>
                <a:gd name="connsiteX3" fmla="*/ 961101 w 1285136"/>
                <a:gd name="connsiteY3" fmla="*/ 593480 h 593480"/>
                <a:gd name="connsiteX4" fmla="*/ 960021 w 1285136"/>
                <a:gd name="connsiteY4" fmla="*/ 582767 h 593480"/>
                <a:gd name="connsiteX5" fmla="*/ 642568 w 1285136"/>
                <a:gd name="connsiteY5" fmla="*/ 324036 h 593480"/>
                <a:gd name="connsiteX6" fmla="*/ 325115 w 1285136"/>
                <a:gd name="connsiteY6" fmla="*/ 582767 h 593480"/>
                <a:gd name="connsiteX7" fmla="*/ 324035 w 1285136"/>
                <a:gd name="connsiteY7" fmla="*/ 593480 h 593480"/>
                <a:gd name="connsiteX8" fmla="*/ 0 w 1285136"/>
                <a:gd name="connsiteY8" fmla="*/ 593480 h 593480"/>
                <a:gd name="connsiteX9" fmla="*/ 7663 w 1285136"/>
                <a:gd name="connsiteY9" fmla="*/ 517463 h 593480"/>
                <a:gd name="connsiteX10" fmla="*/ 642568 w 1285136"/>
                <a:gd name="connsiteY10" fmla="*/ 0 h 59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5136" h="593480">
                  <a:moveTo>
                    <a:pt x="642568" y="0"/>
                  </a:moveTo>
                  <a:cubicBezTo>
                    <a:pt x="955748" y="0"/>
                    <a:pt x="1217043" y="222148"/>
                    <a:pt x="1277473" y="517463"/>
                  </a:cubicBezTo>
                  <a:lnTo>
                    <a:pt x="1285136" y="593480"/>
                  </a:lnTo>
                  <a:lnTo>
                    <a:pt x="961101" y="593480"/>
                  </a:lnTo>
                  <a:lnTo>
                    <a:pt x="960021" y="582767"/>
                  </a:lnTo>
                  <a:cubicBezTo>
                    <a:pt x="929806" y="435110"/>
                    <a:pt x="799158" y="324036"/>
                    <a:pt x="642568" y="324036"/>
                  </a:cubicBezTo>
                  <a:cubicBezTo>
                    <a:pt x="485978" y="324036"/>
                    <a:pt x="355331" y="435110"/>
                    <a:pt x="325115" y="582767"/>
                  </a:cubicBezTo>
                  <a:lnTo>
                    <a:pt x="324035" y="593480"/>
                  </a:lnTo>
                  <a:lnTo>
                    <a:pt x="0" y="593480"/>
                  </a:lnTo>
                  <a:lnTo>
                    <a:pt x="7663" y="517463"/>
                  </a:lnTo>
                  <a:cubicBezTo>
                    <a:pt x="68093" y="222148"/>
                    <a:pt x="329388" y="0"/>
                    <a:pt x="64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F0B3960-66F0-47F4-8AD7-77AB610D18EF}"/>
              </a:ext>
            </a:extLst>
          </p:cNvPr>
          <p:cNvGrpSpPr/>
          <p:nvPr userDrawn="1"/>
        </p:nvGrpSpPr>
        <p:grpSpPr>
          <a:xfrm>
            <a:off x="4962006" y="2219483"/>
            <a:ext cx="1296144" cy="1296144"/>
            <a:chOff x="-2088740" y="1563638"/>
            <a:chExt cx="1296144" cy="1296144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142DD72-7D80-478E-BE44-AD3940E3305D}"/>
                </a:ext>
              </a:extLst>
            </p:cNvPr>
            <p:cNvSpPr/>
            <p:nvPr/>
          </p:nvSpPr>
          <p:spPr>
            <a:xfrm>
              <a:off x="-2088740" y="2157118"/>
              <a:ext cx="1296144" cy="702664"/>
            </a:xfrm>
            <a:custGeom>
              <a:avLst/>
              <a:gdLst>
                <a:gd name="connsiteX0" fmla="*/ 5504 w 1296144"/>
                <a:gd name="connsiteY0" fmla="*/ 0 h 702664"/>
                <a:gd name="connsiteX1" fmla="*/ 329539 w 1296144"/>
                <a:gd name="connsiteY1" fmla="*/ 0 h 702664"/>
                <a:gd name="connsiteX2" fmla="*/ 324036 w 1296144"/>
                <a:gd name="connsiteY2" fmla="*/ 54592 h 702664"/>
                <a:gd name="connsiteX3" fmla="*/ 648072 w 1296144"/>
                <a:gd name="connsiteY3" fmla="*/ 378628 h 702664"/>
                <a:gd name="connsiteX4" fmla="*/ 972108 w 1296144"/>
                <a:gd name="connsiteY4" fmla="*/ 54592 h 702664"/>
                <a:gd name="connsiteX5" fmla="*/ 966605 w 1296144"/>
                <a:gd name="connsiteY5" fmla="*/ 0 h 702664"/>
                <a:gd name="connsiteX6" fmla="*/ 1290640 w 1296144"/>
                <a:gd name="connsiteY6" fmla="*/ 0 h 702664"/>
                <a:gd name="connsiteX7" fmla="*/ 1296144 w 1296144"/>
                <a:gd name="connsiteY7" fmla="*/ 54592 h 702664"/>
                <a:gd name="connsiteX8" fmla="*/ 648072 w 1296144"/>
                <a:gd name="connsiteY8" fmla="*/ 702664 h 702664"/>
                <a:gd name="connsiteX9" fmla="*/ 0 w 1296144"/>
                <a:gd name="connsiteY9" fmla="*/ 54592 h 702664"/>
                <a:gd name="connsiteX10" fmla="*/ 5504 w 1296144"/>
                <a:gd name="connsiteY10" fmla="*/ 0 h 70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6144" h="702664">
                  <a:moveTo>
                    <a:pt x="5504" y="0"/>
                  </a:moveTo>
                  <a:lnTo>
                    <a:pt x="329539" y="0"/>
                  </a:lnTo>
                  <a:lnTo>
                    <a:pt x="324036" y="54592"/>
                  </a:lnTo>
                  <a:cubicBezTo>
                    <a:pt x="324036" y="233552"/>
                    <a:pt x="469112" y="378628"/>
                    <a:pt x="648072" y="378628"/>
                  </a:cubicBezTo>
                  <a:cubicBezTo>
                    <a:pt x="827032" y="378628"/>
                    <a:pt x="972108" y="233552"/>
                    <a:pt x="972108" y="54592"/>
                  </a:cubicBezTo>
                  <a:lnTo>
                    <a:pt x="966605" y="0"/>
                  </a:lnTo>
                  <a:lnTo>
                    <a:pt x="1290640" y="0"/>
                  </a:lnTo>
                  <a:lnTo>
                    <a:pt x="1296144" y="54592"/>
                  </a:lnTo>
                  <a:cubicBezTo>
                    <a:pt x="1296144" y="412512"/>
                    <a:pt x="1005992" y="702664"/>
                    <a:pt x="648072" y="702664"/>
                  </a:cubicBezTo>
                  <a:cubicBezTo>
                    <a:pt x="290152" y="702664"/>
                    <a:pt x="0" y="412512"/>
                    <a:pt x="0" y="54592"/>
                  </a:cubicBezTo>
                  <a:lnTo>
                    <a:pt x="55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789A88D-ADA1-4A9D-A8F0-245497B5206E}"/>
                </a:ext>
              </a:extLst>
            </p:cNvPr>
            <p:cNvSpPr/>
            <p:nvPr/>
          </p:nvSpPr>
          <p:spPr>
            <a:xfrm>
              <a:off x="-2083236" y="1563638"/>
              <a:ext cx="1285136" cy="593480"/>
            </a:xfrm>
            <a:custGeom>
              <a:avLst/>
              <a:gdLst>
                <a:gd name="connsiteX0" fmla="*/ 642568 w 1285136"/>
                <a:gd name="connsiteY0" fmla="*/ 0 h 593480"/>
                <a:gd name="connsiteX1" fmla="*/ 1277473 w 1285136"/>
                <a:gd name="connsiteY1" fmla="*/ 517463 h 593480"/>
                <a:gd name="connsiteX2" fmla="*/ 1285136 w 1285136"/>
                <a:gd name="connsiteY2" fmla="*/ 593480 h 593480"/>
                <a:gd name="connsiteX3" fmla="*/ 961101 w 1285136"/>
                <a:gd name="connsiteY3" fmla="*/ 593480 h 593480"/>
                <a:gd name="connsiteX4" fmla="*/ 960021 w 1285136"/>
                <a:gd name="connsiteY4" fmla="*/ 582767 h 593480"/>
                <a:gd name="connsiteX5" fmla="*/ 642568 w 1285136"/>
                <a:gd name="connsiteY5" fmla="*/ 324036 h 593480"/>
                <a:gd name="connsiteX6" fmla="*/ 325115 w 1285136"/>
                <a:gd name="connsiteY6" fmla="*/ 582767 h 593480"/>
                <a:gd name="connsiteX7" fmla="*/ 324035 w 1285136"/>
                <a:gd name="connsiteY7" fmla="*/ 593480 h 593480"/>
                <a:gd name="connsiteX8" fmla="*/ 0 w 1285136"/>
                <a:gd name="connsiteY8" fmla="*/ 593480 h 593480"/>
                <a:gd name="connsiteX9" fmla="*/ 7663 w 1285136"/>
                <a:gd name="connsiteY9" fmla="*/ 517463 h 593480"/>
                <a:gd name="connsiteX10" fmla="*/ 642568 w 1285136"/>
                <a:gd name="connsiteY10" fmla="*/ 0 h 59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5136" h="593480">
                  <a:moveTo>
                    <a:pt x="642568" y="0"/>
                  </a:moveTo>
                  <a:cubicBezTo>
                    <a:pt x="955748" y="0"/>
                    <a:pt x="1217043" y="222148"/>
                    <a:pt x="1277473" y="517463"/>
                  </a:cubicBezTo>
                  <a:lnTo>
                    <a:pt x="1285136" y="593480"/>
                  </a:lnTo>
                  <a:lnTo>
                    <a:pt x="961101" y="593480"/>
                  </a:lnTo>
                  <a:lnTo>
                    <a:pt x="960021" y="582767"/>
                  </a:lnTo>
                  <a:cubicBezTo>
                    <a:pt x="929806" y="435110"/>
                    <a:pt x="799158" y="324036"/>
                    <a:pt x="642568" y="324036"/>
                  </a:cubicBezTo>
                  <a:cubicBezTo>
                    <a:pt x="485978" y="324036"/>
                    <a:pt x="355331" y="435110"/>
                    <a:pt x="325115" y="582767"/>
                  </a:cubicBezTo>
                  <a:lnTo>
                    <a:pt x="324035" y="593480"/>
                  </a:lnTo>
                  <a:lnTo>
                    <a:pt x="0" y="593480"/>
                  </a:lnTo>
                  <a:lnTo>
                    <a:pt x="7663" y="517463"/>
                  </a:lnTo>
                  <a:cubicBezTo>
                    <a:pt x="68093" y="222148"/>
                    <a:pt x="329388" y="0"/>
                    <a:pt x="642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8F2273F-C5B0-4D72-916B-71015A46D1AC}"/>
              </a:ext>
            </a:extLst>
          </p:cNvPr>
          <p:cNvGrpSpPr/>
          <p:nvPr userDrawn="1"/>
        </p:nvGrpSpPr>
        <p:grpSpPr>
          <a:xfrm>
            <a:off x="7014234" y="2219483"/>
            <a:ext cx="1296144" cy="1296144"/>
            <a:chOff x="-2088740" y="1563638"/>
            <a:chExt cx="1296144" cy="1296144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C671DF4-2836-47E0-B698-8E1DE750191A}"/>
                </a:ext>
              </a:extLst>
            </p:cNvPr>
            <p:cNvSpPr/>
            <p:nvPr/>
          </p:nvSpPr>
          <p:spPr>
            <a:xfrm>
              <a:off x="-2088740" y="2157118"/>
              <a:ext cx="1296144" cy="702664"/>
            </a:xfrm>
            <a:custGeom>
              <a:avLst/>
              <a:gdLst>
                <a:gd name="connsiteX0" fmla="*/ 5504 w 1296144"/>
                <a:gd name="connsiteY0" fmla="*/ 0 h 702664"/>
                <a:gd name="connsiteX1" fmla="*/ 329539 w 1296144"/>
                <a:gd name="connsiteY1" fmla="*/ 0 h 702664"/>
                <a:gd name="connsiteX2" fmla="*/ 324036 w 1296144"/>
                <a:gd name="connsiteY2" fmla="*/ 54592 h 702664"/>
                <a:gd name="connsiteX3" fmla="*/ 648072 w 1296144"/>
                <a:gd name="connsiteY3" fmla="*/ 378628 h 702664"/>
                <a:gd name="connsiteX4" fmla="*/ 972108 w 1296144"/>
                <a:gd name="connsiteY4" fmla="*/ 54592 h 702664"/>
                <a:gd name="connsiteX5" fmla="*/ 966605 w 1296144"/>
                <a:gd name="connsiteY5" fmla="*/ 0 h 702664"/>
                <a:gd name="connsiteX6" fmla="*/ 1290640 w 1296144"/>
                <a:gd name="connsiteY6" fmla="*/ 0 h 702664"/>
                <a:gd name="connsiteX7" fmla="*/ 1296144 w 1296144"/>
                <a:gd name="connsiteY7" fmla="*/ 54592 h 702664"/>
                <a:gd name="connsiteX8" fmla="*/ 648072 w 1296144"/>
                <a:gd name="connsiteY8" fmla="*/ 702664 h 702664"/>
                <a:gd name="connsiteX9" fmla="*/ 0 w 1296144"/>
                <a:gd name="connsiteY9" fmla="*/ 54592 h 702664"/>
                <a:gd name="connsiteX10" fmla="*/ 5504 w 1296144"/>
                <a:gd name="connsiteY10" fmla="*/ 0 h 70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6144" h="702664">
                  <a:moveTo>
                    <a:pt x="5504" y="0"/>
                  </a:moveTo>
                  <a:lnTo>
                    <a:pt x="329539" y="0"/>
                  </a:lnTo>
                  <a:lnTo>
                    <a:pt x="324036" y="54592"/>
                  </a:lnTo>
                  <a:cubicBezTo>
                    <a:pt x="324036" y="233552"/>
                    <a:pt x="469112" y="378628"/>
                    <a:pt x="648072" y="378628"/>
                  </a:cubicBezTo>
                  <a:cubicBezTo>
                    <a:pt x="827032" y="378628"/>
                    <a:pt x="972108" y="233552"/>
                    <a:pt x="972108" y="54592"/>
                  </a:cubicBezTo>
                  <a:lnTo>
                    <a:pt x="966605" y="0"/>
                  </a:lnTo>
                  <a:lnTo>
                    <a:pt x="1290640" y="0"/>
                  </a:lnTo>
                  <a:lnTo>
                    <a:pt x="1296144" y="54592"/>
                  </a:lnTo>
                  <a:cubicBezTo>
                    <a:pt x="1296144" y="412512"/>
                    <a:pt x="1005992" y="702664"/>
                    <a:pt x="648072" y="702664"/>
                  </a:cubicBezTo>
                  <a:cubicBezTo>
                    <a:pt x="290152" y="702664"/>
                    <a:pt x="0" y="412512"/>
                    <a:pt x="0" y="54592"/>
                  </a:cubicBezTo>
                  <a:lnTo>
                    <a:pt x="55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217856D-34CD-4AC8-8D74-41727A1C355B}"/>
                </a:ext>
              </a:extLst>
            </p:cNvPr>
            <p:cNvSpPr/>
            <p:nvPr/>
          </p:nvSpPr>
          <p:spPr>
            <a:xfrm>
              <a:off x="-2083236" y="1563638"/>
              <a:ext cx="1285136" cy="593480"/>
            </a:xfrm>
            <a:custGeom>
              <a:avLst/>
              <a:gdLst>
                <a:gd name="connsiteX0" fmla="*/ 642568 w 1285136"/>
                <a:gd name="connsiteY0" fmla="*/ 0 h 593480"/>
                <a:gd name="connsiteX1" fmla="*/ 1277473 w 1285136"/>
                <a:gd name="connsiteY1" fmla="*/ 517463 h 593480"/>
                <a:gd name="connsiteX2" fmla="*/ 1285136 w 1285136"/>
                <a:gd name="connsiteY2" fmla="*/ 593480 h 593480"/>
                <a:gd name="connsiteX3" fmla="*/ 961101 w 1285136"/>
                <a:gd name="connsiteY3" fmla="*/ 593480 h 593480"/>
                <a:gd name="connsiteX4" fmla="*/ 960021 w 1285136"/>
                <a:gd name="connsiteY4" fmla="*/ 582767 h 593480"/>
                <a:gd name="connsiteX5" fmla="*/ 642568 w 1285136"/>
                <a:gd name="connsiteY5" fmla="*/ 324036 h 593480"/>
                <a:gd name="connsiteX6" fmla="*/ 325115 w 1285136"/>
                <a:gd name="connsiteY6" fmla="*/ 582767 h 593480"/>
                <a:gd name="connsiteX7" fmla="*/ 324035 w 1285136"/>
                <a:gd name="connsiteY7" fmla="*/ 593480 h 593480"/>
                <a:gd name="connsiteX8" fmla="*/ 0 w 1285136"/>
                <a:gd name="connsiteY8" fmla="*/ 593480 h 593480"/>
                <a:gd name="connsiteX9" fmla="*/ 7663 w 1285136"/>
                <a:gd name="connsiteY9" fmla="*/ 517463 h 593480"/>
                <a:gd name="connsiteX10" fmla="*/ 642568 w 1285136"/>
                <a:gd name="connsiteY10" fmla="*/ 0 h 59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5136" h="593480">
                  <a:moveTo>
                    <a:pt x="642568" y="0"/>
                  </a:moveTo>
                  <a:cubicBezTo>
                    <a:pt x="955748" y="0"/>
                    <a:pt x="1217043" y="222148"/>
                    <a:pt x="1277473" y="517463"/>
                  </a:cubicBezTo>
                  <a:lnTo>
                    <a:pt x="1285136" y="593480"/>
                  </a:lnTo>
                  <a:lnTo>
                    <a:pt x="961101" y="593480"/>
                  </a:lnTo>
                  <a:lnTo>
                    <a:pt x="960021" y="582767"/>
                  </a:lnTo>
                  <a:cubicBezTo>
                    <a:pt x="929806" y="435110"/>
                    <a:pt x="799158" y="324036"/>
                    <a:pt x="642568" y="324036"/>
                  </a:cubicBezTo>
                  <a:cubicBezTo>
                    <a:pt x="485978" y="324036"/>
                    <a:pt x="355331" y="435110"/>
                    <a:pt x="325115" y="582767"/>
                  </a:cubicBezTo>
                  <a:lnTo>
                    <a:pt x="324035" y="593480"/>
                  </a:lnTo>
                  <a:lnTo>
                    <a:pt x="0" y="593480"/>
                  </a:lnTo>
                  <a:lnTo>
                    <a:pt x="7663" y="517463"/>
                  </a:lnTo>
                  <a:cubicBezTo>
                    <a:pt x="68093" y="222148"/>
                    <a:pt x="329388" y="0"/>
                    <a:pt x="6425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9C3A3C3F-2B7C-4090-B884-7DD839B93E3E}"/>
              </a:ext>
            </a:extLst>
          </p:cNvPr>
          <p:cNvSpPr/>
          <p:nvPr userDrawn="1"/>
        </p:nvSpPr>
        <p:spPr>
          <a:xfrm>
            <a:off x="1253594" y="1669541"/>
            <a:ext cx="504056" cy="504056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7A974A4-57F8-4001-AE8F-6A1F9A1DF1DB}"/>
              </a:ext>
            </a:extLst>
          </p:cNvPr>
          <p:cNvSpPr/>
          <p:nvPr userDrawn="1"/>
        </p:nvSpPr>
        <p:spPr>
          <a:xfrm>
            <a:off x="3305822" y="1660318"/>
            <a:ext cx="504056" cy="504056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61124E2-F757-4272-BEC3-F176757F966E}"/>
              </a:ext>
            </a:extLst>
          </p:cNvPr>
          <p:cNvSpPr/>
          <p:nvPr userDrawn="1"/>
        </p:nvSpPr>
        <p:spPr>
          <a:xfrm>
            <a:off x="5358050" y="1651095"/>
            <a:ext cx="504056" cy="504056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8F58002-DCC0-4D16-A0EA-2D1E1BD221F7}"/>
              </a:ext>
            </a:extLst>
          </p:cNvPr>
          <p:cNvSpPr/>
          <p:nvPr userDrawn="1"/>
        </p:nvSpPr>
        <p:spPr>
          <a:xfrm>
            <a:off x="7410278" y="1641872"/>
            <a:ext cx="504056" cy="504056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4247623C-903E-4C85-BB7A-64EB4F20CE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1772" y="1774221"/>
            <a:ext cx="267699" cy="276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4917CD55-73D5-4DAE-A025-403F8D4B66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4000" y="1774221"/>
            <a:ext cx="267699" cy="276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A68640FF-254F-4450-A533-57F117A5FE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76228" y="1764998"/>
            <a:ext cx="267699" cy="276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AB010969-8195-4E19-B9E4-FAC2BDF5FF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28456" y="1755775"/>
            <a:ext cx="267699" cy="276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9C5A51F2-54D5-492A-9439-528BE81C5A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3812" y="3226048"/>
            <a:ext cx="1800200" cy="3466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037B3B11-1FA4-44DC-9861-923B9873DFC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3812" y="3560865"/>
            <a:ext cx="1800200" cy="95033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0EFC39E3-E40D-4276-8C3D-6F9251E3CBA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657750" y="3230815"/>
            <a:ext cx="1800200" cy="3466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6E7F54CB-BE5B-428D-8404-0F2A9797E45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57750" y="3565632"/>
            <a:ext cx="1800200" cy="95033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B7C75F89-4AAC-4D26-9965-7E2FFAF432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09978" y="3230815"/>
            <a:ext cx="1800200" cy="3466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38812372-F4B6-44A0-A86B-BDF3E8875DC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09978" y="3565632"/>
            <a:ext cx="1800200" cy="95033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375AA219-C0D5-45E4-A646-7EC2116A391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62206" y="3230815"/>
            <a:ext cx="1800200" cy="3466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5DD9239F-9E54-415D-BE45-C3835D65811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762206" y="3565632"/>
            <a:ext cx="1800200" cy="95033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304DD657-88A1-4D6B-BA0F-4E65BCF16B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97252" y="2658570"/>
            <a:ext cx="416740" cy="4167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FA5BE535-A721-4E15-A3D6-4B1901CC04F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49479" y="2658570"/>
            <a:ext cx="416740" cy="4167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351C42D8-6C43-4D0D-9A8F-0FE8350E6D3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401707" y="2658570"/>
            <a:ext cx="416740" cy="4167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2A1C491A-0CC3-4355-9E70-81C1CEAE23A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53935" y="2658570"/>
            <a:ext cx="416740" cy="4167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8" grpId="0" animBg="1"/>
      <p:bldP spid="49" grpId="0" animBg="1"/>
      <p:bldP spid="50" grpId="0" animBg="1"/>
      <p:bldP spid="51" grpId="0" animBg="1"/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/>
      <p:bldP spid="55" grpId="0" build="p"/>
      <p:bldP spid="6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/>
      <p:bldP spid="64" grpId="0" build="p"/>
      <p:bldP spid="65" grpId="0" build="p"/>
      <p:bldP spid="66" grpId="0" build="p"/>
      <p:bldP spid="67" grpId="0" build="p"/>
      <p:bldP spid="68" grpId="0" build="p"/>
      <p:bldP spid="35" grpId="0"/>
      <p:bldP spid="36" grpId="0"/>
      <p:bldP spid="37" grpId="0"/>
      <p:bldP spid="39" grpId="0"/>
    </p:bldLst>
  </p:timing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92BFCBEC-1ECE-441F-BFC8-F98F780B2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93" y="459671"/>
            <a:ext cx="8119814" cy="7920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5B7E8F-13DD-4504-A883-E1930107932A}"/>
              </a:ext>
            </a:extLst>
          </p:cNvPr>
          <p:cNvGrpSpPr/>
          <p:nvPr userDrawn="1"/>
        </p:nvGrpSpPr>
        <p:grpSpPr>
          <a:xfrm>
            <a:off x="3137166" y="2637642"/>
            <a:ext cx="2808700" cy="720080"/>
            <a:chOff x="3137166" y="2637642"/>
            <a:chExt cx="2808700" cy="7200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8B26CDD-C7C8-4092-83E0-CB7D5FCA5AE4}"/>
                </a:ext>
              </a:extLst>
            </p:cNvPr>
            <p:cNvSpPr/>
            <p:nvPr userDrawn="1"/>
          </p:nvSpPr>
          <p:spPr>
            <a:xfrm>
              <a:off x="3137166" y="2637642"/>
              <a:ext cx="1266749" cy="468052"/>
            </a:xfrm>
            <a:custGeom>
              <a:avLst/>
              <a:gdLst>
                <a:gd name="connsiteX0" fmla="*/ 0 w 1266749"/>
                <a:gd name="connsiteY0" fmla="*/ 0 h 468052"/>
                <a:gd name="connsiteX1" fmla="*/ 258639 w 1266749"/>
                <a:gd name="connsiteY1" fmla="*/ 0 h 468052"/>
                <a:gd name="connsiteX2" fmla="*/ 342038 w 1266749"/>
                <a:gd name="connsiteY2" fmla="*/ 0 h 468052"/>
                <a:gd name="connsiteX3" fmla="*/ 1266749 w 1266749"/>
                <a:gd name="connsiteY3" fmla="*/ 0 h 468052"/>
                <a:gd name="connsiteX4" fmla="*/ 1266749 w 1266749"/>
                <a:gd name="connsiteY4" fmla="*/ 468052 h 468052"/>
                <a:gd name="connsiteX5" fmla="*/ 342038 w 1266749"/>
                <a:gd name="connsiteY5" fmla="*/ 468052 h 468052"/>
                <a:gd name="connsiteX6" fmla="*/ 258639 w 1266749"/>
                <a:gd name="connsiteY6" fmla="*/ 468052 h 468052"/>
                <a:gd name="connsiteX7" fmla="*/ 0 w 1266749"/>
                <a:gd name="connsiteY7" fmla="*/ 468052 h 468052"/>
                <a:gd name="connsiteX8" fmla="*/ 234026 w 1266749"/>
                <a:gd name="connsiteY8" fmla="*/ 234026 h 46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6749" h="468052">
                  <a:moveTo>
                    <a:pt x="0" y="0"/>
                  </a:moveTo>
                  <a:lnTo>
                    <a:pt x="258639" y="0"/>
                  </a:lnTo>
                  <a:lnTo>
                    <a:pt x="342038" y="0"/>
                  </a:lnTo>
                  <a:lnTo>
                    <a:pt x="1266749" y="0"/>
                  </a:lnTo>
                  <a:lnTo>
                    <a:pt x="1266749" y="468052"/>
                  </a:lnTo>
                  <a:lnTo>
                    <a:pt x="342038" y="468052"/>
                  </a:lnTo>
                  <a:lnTo>
                    <a:pt x="258639" y="468052"/>
                  </a:lnTo>
                  <a:lnTo>
                    <a:pt x="0" y="468052"/>
                  </a:lnTo>
                  <a:lnTo>
                    <a:pt x="234026" y="23402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Right Triangle 54">
              <a:extLst>
                <a:ext uri="{FF2B5EF4-FFF2-40B4-BE49-F238E27FC236}">
                  <a16:creationId xmlns:a16="http://schemas.microsoft.com/office/drawing/2014/main" id="{27952A6A-113E-4A7A-830B-D8CFFB1B908D}"/>
                </a:ext>
              </a:extLst>
            </p:cNvPr>
            <p:cNvSpPr/>
            <p:nvPr userDrawn="1"/>
          </p:nvSpPr>
          <p:spPr>
            <a:xfrm flipH="1">
              <a:off x="3516908" y="2637642"/>
              <a:ext cx="887007" cy="252028"/>
            </a:xfrm>
            <a:prstGeom prst="rt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row: Pentagon 57">
              <a:extLst>
                <a:ext uri="{FF2B5EF4-FFF2-40B4-BE49-F238E27FC236}">
                  <a16:creationId xmlns:a16="http://schemas.microsoft.com/office/drawing/2014/main" id="{EA34980E-8FBB-4B84-AEB9-B56BEF69D5A9}"/>
                </a:ext>
              </a:extLst>
            </p:cNvPr>
            <p:cNvSpPr/>
            <p:nvPr userDrawn="1"/>
          </p:nvSpPr>
          <p:spPr>
            <a:xfrm>
              <a:off x="3523779" y="2889670"/>
              <a:ext cx="2422087" cy="468052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6EDA5D2-B7D3-41E3-B57B-A0BE264A18E5}"/>
              </a:ext>
            </a:extLst>
          </p:cNvPr>
          <p:cNvGrpSpPr/>
          <p:nvPr userDrawn="1"/>
        </p:nvGrpSpPr>
        <p:grpSpPr>
          <a:xfrm>
            <a:off x="330009" y="2637642"/>
            <a:ext cx="2801831" cy="720080"/>
            <a:chOff x="330009" y="2637642"/>
            <a:chExt cx="2801831" cy="720080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59BCCD8-A31F-4E1F-BFDF-10C1CE28BF52}"/>
                </a:ext>
              </a:extLst>
            </p:cNvPr>
            <p:cNvSpPr/>
            <p:nvPr userDrawn="1"/>
          </p:nvSpPr>
          <p:spPr>
            <a:xfrm>
              <a:off x="330009" y="2637642"/>
              <a:ext cx="1266749" cy="468052"/>
            </a:xfrm>
            <a:custGeom>
              <a:avLst/>
              <a:gdLst>
                <a:gd name="connsiteX0" fmla="*/ 0 w 1266749"/>
                <a:gd name="connsiteY0" fmla="*/ 0 h 468052"/>
                <a:gd name="connsiteX1" fmla="*/ 258639 w 1266749"/>
                <a:gd name="connsiteY1" fmla="*/ 0 h 468052"/>
                <a:gd name="connsiteX2" fmla="*/ 342038 w 1266749"/>
                <a:gd name="connsiteY2" fmla="*/ 0 h 468052"/>
                <a:gd name="connsiteX3" fmla="*/ 1266749 w 1266749"/>
                <a:gd name="connsiteY3" fmla="*/ 0 h 468052"/>
                <a:gd name="connsiteX4" fmla="*/ 1266749 w 1266749"/>
                <a:gd name="connsiteY4" fmla="*/ 468052 h 468052"/>
                <a:gd name="connsiteX5" fmla="*/ 342038 w 1266749"/>
                <a:gd name="connsiteY5" fmla="*/ 468052 h 468052"/>
                <a:gd name="connsiteX6" fmla="*/ 258639 w 1266749"/>
                <a:gd name="connsiteY6" fmla="*/ 468052 h 468052"/>
                <a:gd name="connsiteX7" fmla="*/ 0 w 1266749"/>
                <a:gd name="connsiteY7" fmla="*/ 468052 h 468052"/>
                <a:gd name="connsiteX8" fmla="*/ 234026 w 1266749"/>
                <a:gd name="connsiteY8" fmla="*/ 234026 h 46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6749" h="468052">
                  <a:moveTo>
                    <a:pt x="0" y="0"/>
                  </a:moveTo>
                  <a:lnTo>
                    <a:pt x="258639" y="0"/>
                  </a:lnTo>
                  <a:lnTo>
                    <a:pt x="342038" y="0"/>
                  </a:lnTo>
                  <a:lnTo>
                    <a:pt x="1266749" y="0"/>
                  </a:lnTo>
                  <a:lnTo>
                    <a:pt x="1266749" y="468052"/>
                  </a:lnTo>
                  <a:lnTo>
                    <a:pt x="342038" y="468052"/>
                  </a:lnTo>
                  <a:lnTo>
                    <a:pt x="258639" y="468052"/>
                  </a:lnTo>
                  <a:lnTo>
                    <a:pt x="0" y="468052"/>
                  </a:lnTo>
                  <a:lnTo>
                    <a:pt x="234026" y="2340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Arrow: Pentagon 56">
              <a:extLst>
                <a:ext uri="{FF2B5EF4-FFF2-40B4-BE49-F238E27FC236}">
                  <a16:creationId xmlns:a16="http://schemas.microsoft.com/office/drawing/2014/main" id="{41EFA150-0B08-4F70-AC84-A6B4D893D2B6}"/>
                </a:ext>
              </a:extLst>
            </p:cNvPr>
            <p:cNvSpPr/>
            <p:nvPr userDrawn="1"/>
          </p:nvSpPr>
          <p:spPr>
            <a:xfrm>
              <a:off x="709753" y="2889670"/>
              <a:ext cx="2422087" cy="468052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ight Triangle 58">
              <a:extLst>
                <a:ext uri="{FF2B5EF4-FFF2-40B4-BE49-F238E27FC236}">
                  <a16:creationId xmlns:a16="http://schemas.microsoft.com/office/drawing/2014/main" id="{378C69D2-A735-4A85-9ABD-77BAF710C331}"/>
                </a:ext>
              </a:extLst>
            </p:cNvPr>
            <p:cNvSpPr/>
            <p:nvPr userDrawn="1"/>
          </p:nvSpPr>
          <p:spPr>
            <a:xfrm flipH="1">
              <a:off x="709751" y="2637642"/>
              <a:ext cx="887007" cy="252028"/>
            </a:xfrm>
            <a:prstGeom prst="rt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61758BE-E5A6-49AC-B08B-8A2A4C3A19E3}"/>
              </a:ext>
            </a:extLst>
          </p:cNvPr>
          <p:cNvGrpSpPr/>
          <p:nvPr userDrawn="1"/>
        </p:nvGrpSpPr>
        <p:grpSpPr>
          <a:xfrm>
            <a:off x="5944808" y="2637642"/>
            <a:ext cx="2777471" cy="720080"/>
            <a:chOff x="5944808" y="2637642"/>
            <a:chExt cx="2777471" cy="72008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E34F188-052A-4A06-9650-547BE16A1F97}"/>
                </a:ext>
              </a:extLst>
            </p:cNvPr>
            <p:cNvSpPr/>
            <p:nvPr userDrawn="1"/>
          </p:nvSpPr>
          <p:spPr>
            <a:xfrm>
              <a:off x="5944808" y="2637642"/>
              <a:ext cx="1266749" cy="468052"/>
            </a:xfrm>
            <a:custGeom>
              <a:avLst/>
              <a:gdLst>
                <a:gd name="connsiteX0" fmla="*/ 0 w 1266749"/>
                <a:gd name="connsiteY0" fmla="*/ 0 h 468052"/>
                <a:gd name="connsiteX1" fmla="*/ 258639 w 1266749"/>
                <a:gd name="connsiteY1" fmla="*/ 0 h 468052"/>
                <a:gd name="connsiteX2" fmla="*/ 342038 w 1266749"/>
                <a:gd name="connsiteY2" fmla="*/ 0 h 468052"/>
                <a:gd name="connsiteX3" fmla="*/ 1266749 w 1266749"/>
                <a:gd name="connsiteY3" fmla="*/ 0 h 468052"/>
                <a:gd name="connsiteX4" fmla="*/ 1266749 w 1266749"/>
                <a:gd name="connsiteY4" fmla="*/ 468052 h 468052"/>
                <a:gd name="connsiteX5" fmla="*/ 342038 w 1266749"/>
                <a:gd name="connsiteY5" fmla="*/ 468052 h 468052"/>
                <a:gd name="connsiteX6" fmla="*/ 258639 w 1266749"/>
                <a:gd name="connsiteY6" fmla="*/ 468052 h 468052"/>
                <a:gd name="connsiteX7" fmla="*/ 0 w 1266749"/>
                <a:gd name="connsiteY7" fmla="*/ 468052 h 468052"/>
                <a:gd name="connsiteX8" fmla="*/ 234026 w 1266749"/>
                <a:gd name="connsiteY8" fmla="*/ 234026 h 46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6749" h="468052">
                  <a:moveTo>
                    <a:pt x="0" y="0"/>
                  </a:moveTo>
                  <a:lnTo>
                    <a:pt x="258639" y="0"/>
                  </a:lnTo>
                  <a:lnTo>
                    <a:pt x="342038" y="0"/>
                  </a:lnTo>
                  <a:lnTo>
                    <a:pt x="1266749" y="0"/>
                  </a:lnTo>
                  <a:lnTo>
                    <a:pt x="1266749" y="468052"/>
                  </a:lnTo>
                  <a:lnTo>
                    <a:pt x="342038" y="468052"/>
                  </a:lnTo>
                  <a:lnTo>
                    <a:pt x="258639" y="468052"/>
                  </a:lnTo>
                  <a:lnTo>
                    <a:pt x="0" y="468052"/>
                  </a:lnTo>
                  <a:lnTo>
                    <a:pt x="234026" y="23402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Right Triangle 60">
              <a:extLst>
                <a:ext uri="{FF2B5EF4-FFF2-40B4-BE49-F238E27FC236}">
                  <a16:creationId xmlns:a16="http://schemas.microsoft.com/office/drawing/2014/main" id="{1606E856-9B96-40AC-BA06-230232CC5412}"/>
                </a:ext>
              </a:extLst>
            </p:cNvPr>
            <p:cNvSpPr/>
            <p:nvPr userDrawn="1"/>
          </p:nvSpPr>
          <p:spPr>
            <a:xfrm flipH="1">
              <a:off x="6324550" y="2637642"/>
              <a:ext cx="887007" cy="25202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Arrow: Pentagon 61">
              <a:extLst>
                <a:ext uri="{FF2B5EF4-FFF2-40B4-BE49-F238E27FC236}">
                  <a16:creationId xmlns:a16="http://schemas.microsoft.com/office/drawing/2014/main" id="{24799DD8-6826-48D8-BE6C-C01ED5A81616}"/>
                </a:ext>
              </a:extLst>
            </p:cNvPr>
            <p:cNvSpPr/>
            <p:nvPr userDrawn="1"/>
          </p:nvSpPr>
          <p:spPr>
            <a:xfrm>
              <a:off x="6300192" y="2889670"/>
              <a:ext cx="2422087" cy="468052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E4D162A-4120-415C-8E20-B3DAAFABFD07}"/>
              </a:ext>
            </a:extLst>
          </p:cNvPr>
          <p:cNvCxnSpPr>
            <a:cxnSpLocks/>
          </p:cNvCxnSpPr>
          <p:nvPr userDrawn="1"/>
        </p:nvCxnSpPr>
        <p:spPr>
          <a:xfrm flipV="1">
            <a:off x="1591847" y="2145818"/>
            <a:ext cx="0" cy="491824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BDAF491-F392-42D1-BEE8-8FCB4608F23B}"/>
              </a:ext>
            </a:extLst>
          </p:cNvPr>
          <p:cNvCxnSpPr>
            <a:cxnSpLocks/>
          </p:cNvCxnSpPr>
          <p:nvPr userDrawn="1"/>
        </p:nvCxnSpPr>
        <p:spPr>
          <a:xfrm flipV="1">
            <a:off x="4392108" y="2145818"/>
            <a:ext cx="0" cy="491824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8C92A4D-F02B-48D8-A839-9A77FCBEC8F9}"/>
              </a:ext>
            </a:extLst>
          </p:cNvPr>
          <p:cNvCxnSpPr>
            <a:cxnSpLocks/>
          </p:cNvCxnSpPr>
          <p:nvPr userDrawn="1"/>
        </p:nvCxnSpPr>
        <p:spPr>
          <a:xfrm flipV="1">
            <a:off x="7202032" y="2145818"/>
            <a:ext cx="0" cy="491824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A7581E99-D280-4008-B5FF-86E7927E3395}"/>
              </a:ext>
            </a:extLst>
          </p:cNvPr>
          <p:cNvSpPr/>
          <p:nvPr userDrawn="1"/>
        </p:nvSpPr>
        <p:spPr>
          <a:xfrm>
            <a:off x="1339819" y="1635646"/>
            <a:ext cx="504056" cy="504056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49764FF-EA5D-4F4A-8E20-8DDE8F86B7B5}"/>
              </a:ext>
            </a:extLst>
          </p:cNvPr>
          <p:cNvSpPr/>
          <p:nvPr userDrawn="1"/>
        </p:nvSpPr>
        <p:spPr>
          <a:xfrm>
            <a:off x="4140080" y="1653994"/>
            <a:ext cx="504056" cy="504056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4E0A242-81B3-4FF2-8FAB-31B6AB749F77}"/>
              </a:ext>
            </a:extLst>
          </p:cNvPr>
          <p:cNvSpPr/>
          <p:nvPr userDrawn="1"/>
        </p:nvSpPr>
        <p:spPr>
          <a:xfrm>
            <a:off x="6950004" y="1653994"/>
            <a:ext cx="504056" cy="504056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930F42AB-B28F-4AC9-9762-3C7C413988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7997" y="1743554"/>
            <a:ext cx="267699" cy="276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C8E3FD4A-3DE9-4738-810C-52C19D06DC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8257" y="1764164"/>
            <a:ext cx="267699" cy="276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654869B3-D63E-4036-AFFD-D69D9B8E58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8182" y="1766526"/>
            <a:ext cx="267699" cy="276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EB276327-E2FC-4CA9-AF04-1D61CD5A24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871" y="2952620"/>
            <a:ext cx="2053938" cy="3256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B2EC0F14-E4B1-4323-A8C1-1B28C6A2DC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5279" y="2960894"/>
            <a:ext cx="2053938" cy="3256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D422AFA0-A1D9-4A75-9EC7-270FBC9BF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0179" y="2952893"/>
            <a:ext cx="2053938" cy="3256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7D3BE-109E-4481-801E-A5E033E7EE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9614" y="3543933"/>
            <a:ext cx="2310572" cy="1044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2726587-1BDF-4A53-8676-44F4581B2D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23780" y="3543933"/>
            <a:ext cx="2310572" cy="1044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E7105FF-D50B-4413-88E7-6722F62862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21336" y="3543933"/>
            <a:ext cx="2310572" cy="1044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5460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9" grpId="0" animBg="1"/>
      <p:bldP spid="70" grpId="0" animBg="1"/>
      <p:bldP spid="71" grpId="0" animBg="1"/>
      <p:bldP spid="7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/>
      <p:bldP spid="76" grpId="0" build="p"/>
      <p:bldP spid="7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/>
      <p:bldP spid="79" grpId="0" build="p"/>
      <p:bldP spid="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/>
      <p:bldP spid="28" grpId="0" build="p"/>
    </p:bldLst>
  </p:timing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2">
            <a:extLst>
              <a:ext uri="{FF2B5EF4-FFF2-40B4-BE49-F238E27FC236}">
                <a16:creationId xmlns:a16="http://schemas.microsoft.com/office/drawing/2014/main" id="{3223FCC1-8829-4021-9765-3D48A0BD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5" y="448881"/>
            <a:ext cx="7632850" cy="7976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79" name="Parallelogram 78">
            <a:extLst>
              <a:ext uri="{FF2B5EF4-FFF2-40B4-BE49-F238E27FC236}">
                <a16:creationId xmlns:a16="http://schemas.microsoft.com/office/drawing/2014/main" id="{B8CF8D26-F53B-4AC9-BC1F-C49FB495B265}"/>
              </a:ext>
            </a:extLst>
          </p:cNvPr>
          <p:cNvSpPr/>
          <p:nvPr userDrawn="1"/>
        </p:nvSpPr>
        <p:spPr>
          <a:xfrm>
            <a:off x="3419872" y="1661359"/>
            <a:ext cx="4968552" cy="645207"/>
          </a:xfrm>
          <a:prstGeom prst="parallelogram">
            <a:avLst>
              <a:gd name="adj" fmla="val 5875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64671E5-7AC0-4AB4-AC30-3D954E5E9DD3}"/>
              </a:ext>
            </a:extLst>
          </p:cNvPr>
          <p:cNvSpPr/>
          <p:nvPr userDrawn="1"/>
        </p:nvSpPr>
        <p:spPr>
          <a:xfrm>
            <a:off x="755575" y="1657216"/>
            <a:ext cx="3168352" cy="797663"/>
          </a:xfrm>
          <a:custGeom>
            <a:avLst/>
            <a:gdLst>
              <a:gd name="connsiteX0" fmla="*/ 470917 w 3168352"/>
              <a:gd name="connsiteY0" fmla="*/ 0 h 941834"/>
              <a:gd name="connsiteX1" fmla="*/ 637071 w 3168352"/>
              <a:gd name="connsiteY1" fmla="*/ 0 h 941834"/>
              <a:gd name="connsiteX2" fmla="*/ 1331853 w 3168352"/>
              <a:gd name="connsiteY2" fmla="*/ 0 h 941834"/>
              <a:gd name="connsiteX3" fmla="*/ 3168352 w 3168352"/>
              <a:gd name="connsiteY3" fmla="*/ 0 h 941834"/>
              <a:gd name="connsiteX4" fmla="*/ 2603289 w 3168352"/>
              <a:gd name="connsiteY4" fmla="*/ 941834 h 941834"/>
              <a:gd name="connsiteX5" fmla="*/ 860936 w 3168352"/>
              <a:gd name="connsiteY5" fmla="*/ 941834 h 941834"/>
              <a:gd name="connsiteX6" fmla="*/ 72008 w 3168352"/>
              <a:gd name="connsiteY6" fmla="*/ 941834 h 941834"/>
              <a:gd name="connsiteX7" fmla="*/ 0 w 3168352"/>
              <a:gd name="connsiteY7" fmla="*/ 941834 h 941834"/>
              <a:gd name="connsiteX8" fmla="*/ 0 w 3168352"/>
              <a:gd name="connsiteY8" fmla="*/ 470917 h 941834"/>
              <a:gd name="connsiteX9" fmla="*/ 470917 w 3168352"/>
              <a:gd name="connsiteY9" fmla="*/ 0 h 94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8352" h="941834">
                <a:moveTo>
                  <a:pt x="470917" y="0"/>
                </a:moveTo>
                <a:lnTo>
                  <a:pt x="637071" y="0"/>
                </a:lnTo>
                <a:lnTo>
                  <a:pt x="1331853" y="0"/>
                </a:lnTo>
                <a:lnTo>
                  <a:pt x="3168352" y="0"/>
                </a:lnTo>
                <a:lnTo>
                  <a:pt x="2603289" y="941834"/>
                </a:lnTo>
                <a:lnTo>
                  <a:pt x="860936" y="941834"/>
                </a:lnTo>
                <a:lnTo>
                  <a:pt x="72008" y="941834"/>
                </a:lnTo>
                <a:lnTo>
                  <a:pt x="0" y="941834"/>
                </a:lnTo>
                <a:lnTo>
                  <a:pt x="0" y="470917"/>
                </a:lnTo>
                <a:cubicBezTo>
                  <a:pt x="0" y="210837"/>
                  <a:pt x="210837" y="0"/>
                  <a:pt x="4709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Parallelogram 80">
            <a:extLst>
              <a:ext uri="{FF2B5EF4-FFF2-40B4-BE49-F238E27FC236}">
                <a16:creationId xmlns:a16="http://schemas.microsoft.com/office/drawing/2014/main" id="{CF33BFA8-065F-4091-A616-FD4A8AC57F78}"/>
              </a:ext>
            </a:extLst>
          </p:cNvPr>
          <p:cNvSpPr/>
          <p:nvPr userDrawn="1"/>
        </p:nvSpPr>
        <p:spPr>
          <a:xfrm>
            <a:off x="3419872" y="2723633"/>
            <a:ext cx="4968552" cy="645207"/>
          </a:xfrm>
          <a:prstGeom prst="parallelogram">
            <a:avLst>
              <a:gd name="adj" fmla="val 5875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BEB4002D-3D3A-4D77-9790-CF0D4878F630}"/>
              </a:ext>
            </a:extLst>
          </p:cNvPr>
          <p:cNvSpPr/>
          <p:nvPr userDrawn="1"/>
        </p:nvSpPr>
        <p:spPr>
          <a:xfrm>
            <a:off x="755575" y="2725784"/>
            <a:ext cx="3168352" cy="799916"/>
          </a:xfrm>
          <a:custGeom>
            <a:avLst/>
            <a:gdLst>
              <a:gd name="connsiteX0" fmla="*/ 470917 w 3168352"/>
              <a:gd name="connsiteY0" fmla="*/ 0 h 941834"/>
              <a:gd name="connsiteX1" fmla="*/ 637071 w 3168352"/>
              <a:gd name="connsiteY1" fmla="*/ 0 h 941834"/>
              <a:gd name="connsiteX2" fmla="*/ 1331853 w 3168352"/>
              <a:gd name="connsiteY2" fmla="*/ 0 h 941834"/>
              <a:gd name="connsiteX3" fmla="*/ 3168352 w 3168352"/>
              <a:gd name="connsiteY3" fmla="*/ 0 h 941834"/>
              <a:gd name="connsiteX4" fmla="*/ 2603289 w 3168352"/>
              <a:gd name="connsiteY4" fmla="*/ 941834 h 941834"/>
              <a:gd name="connsiteX5" fmla="*/ 860936 w 3168352"/>
              <a:gd name="connsiteY5" fmla="*/ 941834 h 941834"/>
              <a:gd name="connsiteX6" fmla="*/ 72008 w 3168352"/>
              <a:gd name="connsiteY6" fmla="*/ 941834 h 941834"/>
              <a:gd name="connsiteX7" fmla="*/ 0 w 3168352"/>
              <a:gd name="connsiteY7" fmla="*/ 941834 h 941834"/>
              <a:gd name="connsiteX8" fmla="*/ 0 w 3168352"/>
              <a:gd name="connsiteY8" fmla="*/ 470917 h 941834"/>
              <a:gd name="connsiteX9" fmla="*/ 470917 w 3168352"/>
              <a:gd name="connsiteY9" fmla="*/ 0 h 94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8352" h="941834">
                <a:moveTo>
                  <a:pt x="470917" y="0"/>
                </a:moveTo>
                <a:lnTo>
                  <a:pt x="637071" y="0"/>
                </a:lnTo>
                <a:lnTo>
                  <a:pt x="1331853" y="0"/>
                </a:lnTo>
                <a:lnTo>
                  <a:pt x="3168352" y="0"/>
                </a:lnTo>
                <a:lnTo>
                  <a:pt x="2603289" y="941834"/>
                </a:lnTo>
                <a:lnTo>
                  <a:pt x="860936" y="941834"/>
                </a:lnTo>
                <a:lnTo>
                  <a:pt x="72008" y="941834"/>
                </a:lnTo>
                <a:lnTo>
                  <a:pt x="0" y="941834"/>
                </a:lnTo>
                <a:lnTo>
                  <a:pt x="0" y="470917"/>
                </a:lnTo>
                <a:cubicBezTo>
                  <a:pt x="0" y="210837"/>
                  <a:pt x="210837" y="0"/>
                  <a:pt x="4709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Parallelogram 82">
            <a:extLst>
              <a:ext uri="{FF2B5EF4-FFF2-40B4-BE49-F238E27FC236}">
                <a16:creationId xmlns:a16="http://schemas.microsoft.com/office/drawing/2014/main" id="{09C0DBB8-92CD-4B26-9BB6-75E75FB2A3C4}"/>
              </a:ext>
            </a:extLst>
          </p:cNvPr>
          <p:cNvSpPr/>
          <p:nvPr userDrawn="1"/>
        </p:nvSpPr>
        <p:spPr>
          <a:xfrm>
            <a:off x="3419872" y="3785907"/>
            <a:ext cx="4968552" cy="645207"/>
          </a:xfrm>
          <a:prstGeom prst="parallelogram">
            <a:avLst>
              <a:gd name="adj" fmla="val 5875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516628A5-97CF-4AFC-9CE2-9399F7D9B286}"/>
              </a:ext>
            </a:extLst>
          </p:cNvPr>
          <p:cNvSpPr/>
          <p:nvPr userDrawn="1"/>
        </p:nvSpPr>
        <p:spPr>
          <a:xfrm>
            <a:off x="755575" y="3788058"/>
            <a:ext cx="3168352" cy="799916"/>
          </a:xfrm>
          <a:custGeom>
            <a:avLst/>
            <a:gdLst>
              <a:gd name="connsiteX0" fmla="*/ 470917 w 3168352"/>
              <a:gd name="connsiteY0" fmla="*/ 0 h 941834"/>
              <a:gd name="connsiteX1" fmla="*/ 637071 w 3168352"/>
              <a:gd name="connsiteY1" fmla="*/ 0 h 941834"/>
              <a:gd name="connsiteX2" fmla="*/ 1331853 w 3168352"/>
              <a:gd name="connsiteY2" fmla="*/ 0 h 941834"/>
              <a:gd name="connsiteX3" fmla="*/ 3168352 w 3168352"/>
              <a:gd name="connsiteY3" fmla="*/ 0 h 941834"/>
              <a:gd name="connsiteX4" fmla="*/ 2603289 w 3168352"/>
              <a:gd name="connsiteY4" fmla="*/ 941834 h 941834"/>
              <a:gd name="connsiteX5" fmla="*/ 860936 w 3168352"/>
              <a:gd name="connsiteY5" fmla="*/ 941834 h 941834"/>
              <a:gd name="connsiteX6" fmla="*/ 72008 w 3168352"/>
              <a:gd name="connsiteY6" fmla="*/ 941834 h 941834"/>
              <a:gd name="connsiteX7" fmla="*/ 0 w 3168352"/>
              <a:gd name="connsiteY7" fmla="*/ 941834 h 941834"/>
              <a:gd name="connsiteX8" fmla="*/ 0 w 3168352"/>
              <a:gd name="connsiteY8" fmla="*/ 470917 h 941834"/>
              <a:gd name="connsiteX9" fmla="*/ 470917 w 3168352"/>
              <a:gd name="connsiteY9" fmla="*/ 0 h 94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8352" h="941834">
                <a:moveTo>
                  <a:pt x="470917" y="0"/>
                </a:moveTo>
                <a:lnTo>
                  <a:pt x="637071" y="0"/>
                </a:lnTo>
                <a:lnTo>
                  <a:pt x="1331853" y="0"/>
                </a:lnTo>
                <a:lnTo>
                  <a:pt x="3168352" y="0"/>
                </a:lnTo>
                <a:lnTo>
                  <a:pt x="2603289" y="941834"/>
                </a:lnTo>
                <a:lnTo>
                  <a:pt x="860936" y="941834"/>
                </a:lnTo>
                <a:lnTo>
                  <a:pt x="72008" y="941834"/>
                </a:lnTo>
                <a:lnTo>
                  <a:pt x="0" y="941834"/>
                </a:lnTo>
                <a:lnTo>
                  <a:pt x="0" y="470917"/>
                </a:lnTo>
                <a:cubicBezTo>
                  <a:pt x="0" y="210837"/>
                  <a:pt x="210837" y="0"/>
                  <a:pt x="4709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Parallelogram 84">
            <a:extLst>
              <a:ext uri="{FF2B5EF4-FFF2-40B4-BE49-F238E27FC236}">
                <a16:creationId xmlns:a16="http://schemas.microsoft.com/office/drawing/2014/main" id="{E178EC73-28FF-4F7E-979D-E86F45330159}"/>
              </a:ext>
            </a:extLst>
          </p:cNvPr>
          <p:cNvSpPr/>
          <p:nvPr userDrawn="1"/>
        </p:nvSpPr>
        <p:spPr>
          <a:xfrm>
            <a:off x="3452532" y="1657217"/>
            <a:ext cx="1080120" cy="645207"/>
          </a:xfrm>
          <a:prstGeom prst="parallelogram">
            <a:avLst>
              <a:gd name="adj" fmla="val 5973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Parallelogram 85">
            <a:extLst>
              <a:ext uri="{FF2B5EF4-FFF2-40B4-BE49-F238E27FC236}">
                <a16:creationId xmlns:a16="http://schemas.microsoft.com/office/drawing/2014/main" id="{4F56C49B-A9A0-47CA-9B66-B9F3C06FC384}"/>
              </a:ext>
            </a:extLst>
          </p:cNvPr>
          <p:cNvSpPr/>
          <p:nvPr userDrawn="1"/>
        </p:nvSpPr>
        <p:spPr>
          <a:xfrm>
            <a:off x="3459962" y="2725886"/>
            <a:ext cx="1080120" cy="645207"/>
          </a:xfrm>
          <a:prstGeom prst="parallelogram">
            <a:avLst>
              <a:gd name="adj" fmla="val 5973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Parallelogram 86">
            <a:extLst>
              <a:ext uri="{FF2B5EF4-FFF2-40B4-BE49-F238E27FC236}">
                <a16:creationId xmlns:a16="http://schemas.microsoft.com/office/drawing/2014/main" id="{8B040319-8A5C-4984-A7C1-A326344741A5}"/>
              </a:ext>
            </a:extLst>
          </p:cNvPr>
          <p:cNvSpPr/>
          <p:nvPr userDrawn="1"/>
        </p:nvSpPr>
        <p:spPr>
          <a:xfrm>
            <a:off x="3461078" y="3785907"/>
            <a:ext cx="1080120" cy="645207"/>
          </a:xfrm>
          <a:prstGeom prst="parallelogram">
            <a:avLst>
              <a:gd name="adj" fmla="val 5973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 Placeholder 30">
            <a:extLst>
              <a:ext uri="{FF2B5EF4-FFF2-40B4-BE49-F238E27FC236}">
                <a16:creationId xmlns:a16="http://schemas.microsoft.com/office/drawing/2014/main" id="{17D9D859-C6FF-4EA2-933E-202F67EC1D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40082" y="1667510"/>
            <a:ext cx="3416294" cy="6349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9" name="Text Placeholder 30">
            <a:extLst>
              <a:ext uri="{FF2B5EF4-FFF2-40B4-BE49-F238E27FC236}">
                <a16:creationId xmlns:a16="http://schemas.microsoft.com/office/drawing/2014/main" id="{6D299969-3095-4CF5-9D3B-64C2F7AE546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40082" y="2717238"/>
            <a:ext cx="3416294" cy="6349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90" name="Text Placeholder 30">
            <a:extLst>
              <a:ext uri="{FF2B5EF4-FFF2-40B4-BE49-F238E27FC236}">
                <a16:creationId xmlns:a16="http://schemas.microsoft.com/office/drawing/2014/main" id="{555F5775-2310-44FC-BF39-B24D4C153BB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32060" y="3780865"/>
            <a:ext cx="3416294" cy="6349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91" name="Text Placeholder 30">
            <a:extLst>
              <a:ext uri="{FF2B5EF4-FFF2-40B4-BE49-F238E27FC236}">
                <a16:creationId xmlns:a16="http://schemas.microsoft.com/office/drawing/2014/main" id="{99B2E0AA-BF55-4927-8F25-725FCCFEB5A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87624" y="1667509"/>
            <a:ext cx="2232248" cy="62976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92" name="Text Placeholder 30">
            <a:extLst>
              <a:ext uri="{FF2B5EF4-FFF2-40B4-BE49-F238E27FC236}">
                <a16:creationId xmlns:a16="http://schemas.microsoft.com/office/drawing/2014/main" id="{22FEB790-19E5-4E39-B9D9-04E0F37F5A5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87624" y="2745468"/>
            <a:ext cx="2232248" cy="62976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93" name="Text Placeholder 30">
            <a:extLst>
              <a:ext uri="{FF2B5EF4-FFF2-40B4-BE49-F238E27FC236}">
                <a16:creationId xmlns:a16="http://schemas.microsoft.com/office/drawing/2014/main" id="{CEEB9EF0-872C-44CD-8BBC-6A0F71EBA4E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187624" y="3812777"/>
            <a:ext cx="2232248" cy="62976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3C3F241D-1AA9-4F42-85B5-8B3A44D400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84222" y="1775201"/>
            <a:ext cx="416740" cy="4167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61623FDD-2E42-4718-B153-880DA8980E1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791652" y="2837866"/>
            <a:ext cx="416740" cy="4167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D18D1C87-2E63-4EA0-8CF7-32DB70FDD3E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799082" y="3900531"/>
            <a:ext cx="416740" cy="4167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0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  <p:extLst>
    <p:ext uri="{DCECCB84-F9BA-43D5-87BE-67443E8EF086}">
      <p15:sldGuideLst xmlns:p15="http://schemas.microsoft.com/office/powerpoint/2012/main">
        <p15:guide id="1" orient="horz" pos="1892" userDrawn="1">
          <p15:clr>
            <a:srgbClr val="FBAE40"/>
          </p15:clr>
        </p15:guide>
        <p15:guide id="2" pos="2426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22">
            <a:extLst>
              <a:ext uri="{FF2B5EF4-FFF2-40B4-BE49-F238E27FC236}">
                <a16:creationId xmlns:a16="http://schemas.microsoft.com/office/drawing/2014/main" id="{45CCDA57-E772-4594-9EC5-3A2838501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93" y="569256"/>
            <a:ext cx="8119814" cy="6577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AA83AD-10FA-443F-B94F-BF0331676652}"/>
              </a:ext>
            </a:extLst>
          </p:cNvPr>
          <p:cNvGrpSpPr/>
          <p:nvPr userDrawn="1"/>
        </p:nvGrpSpPr>
        <p:grpSpPr>
          <a:xfrm>
            <a:off x="2951820" y="1491628"/>
            <a:ext cx="3240360" cy="3240362"/>
            <a:chOff x="2951820" y="1419621"/>
            <a:chExt cx="3240360" cy="324036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BEB05E0-BA23-4B42-A3AB-D65F5C4A007E}"/>
                </a:ext>
              </a:extLst>
            </p:cNvPr>
            <p:cNvGrpSpPr/>
            <p:nvPr userDrawn="1"/>
          </p:nvGrpSpPr>
          <p:grpSpPr>
            <a:xfrm>
              <a:off x="2951820" y="1419621"/>
              <a:ext cx="3240360" cy="3240362"/>
              <a:chOff x="2483764" y="383890"/>
              <a:chExt cx="4464484" cy="4464496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83D81AD-7D7C-4896-A9B5-B65B3F4F8595}"/>
                  </a:ext>
                </a:extLst>
              </p:cNvPr>
              <p:cNvSpPr/>
              <p:nvPr/>
            </p:nvSpPr>
            <p:spPr>
              <a:xfrm rot="5400000">
                <a:off x="4303429" y="688456"/>
                <a:ext cx="825155" cy="216024"/>
              </a:xfrm>
              <a:custGeom>
                <a:avLst/>
                <a:gdLst>
                  <a:gd name="connsiteX0" fmla="*/ 0 w 825155"/>
                  <a:gd name="connsiteY0" fmla="*/ 216024 h 216024"/>
                  <a:gd name="connsiteX1" fmla="*/ 0 w 825155"/>
                  <a:gd name="connsiteY1" fmla="*/ 0 h 216024"/>
                  <a:gd name="connsiteX2" fmla="*/ 825155 w 825155"/>
                  <a:gd name="connsiteY2" fmla="*/ 0 h 216024"/>
                  <a:gd name="connsiteX3" fmla="*/ 771149 w 825155"/>
                  <a:gd name="connsiteY3" fmla="*/ 108012 h 216024"/>
                  <a:gd name="connsiteX4" fmla="*/ 825155 w 825155"/>
                  <a:gd name="connsiteY4" fmla="*/ 216024 h 216024"/>
                  <a:gd name="connsiteX5" fmla="*/ 0 w 825155"/>
                  <a:gd name="connsiteY5" fmla="*/ 216024 h 216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5155" h="216024">
                    <a:moveTo>
                      <a:pt x="0" y="216024"/>
                    </a:moveTo>
                    <a:lnTo>
                      <a:pt x="0" y="0"/>
                    </a:lnTo>
                    <a:lnTo>
                      <a:pt x="825155" y="0"/>
                    </a:lnTo>
                    <a:lnTo>
                      <a:pt x="771149" y="108012"/>
                    </a:lnTo>
                    <a:lnTo>
                      <a:pt x="825155" y="216024"/>
                    </a:lnTo>
                    <a:lnTo>
                      <a:pt x="0" y="21602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E363C5B-0ACD-40B6-B1EA-1AF079BF1CA2}"/>
                  </a:ext>
                </a:extLst>
              </p:cNvPr>
              <p:cNvSpPr/>
              <p:nvPr/>
            </p:nvSpPr>
            <p:spPr>
              <a:xfrm rot="5400000">
                <a:off x="3382678" y="1282809"/>
                <a:ext cx="1299081" cy="1151552"/>
              </a:xfrm>
              <a:custGeom>
                <a:avLst/>
                <a:gdLst>
                  <a:gd name="connsiteX0" fmla="*/ 0 w 1299081"/>
                  <a:gd name="connsiteY0" fmla="*/ 0 h 1151555"/>
                  <a:gd name="connsiteX1" fmla="*/ 1299081 w 1299081"/>
                  <a:gd name="connsiteY1" fmla="*/ 0 h 1151555"/>
                  <a:gd name="connsiteX2" fmla="*/ 1299081 w 1299081"/>
                  <a:gd name="connsiteY2" fmla="*/ 1151555 h 1151555"/>
                  <a:gd name="connsiteX3" fmla="*/ 575778 w 1299081"/>
                  <a:gd name="connsiteY3" fmla="*/ 1151555 h 1151555"/>
                  <a:gd name="connsiteX4" fmla="*/ 0 w 1299081"/>
                  <a:gd name="connsiteY4" fmla="*/ 0 h 115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9081" h="1151555">
                    <a:moveTo>
                      <a:pt x="0" y="0"/>
                    </a:moveTo>
                    <a:lnTo>
                      <a:pt x="1299081" y="0"/>
                    </a:lnTo>
                    <a:lnTo>
                      <a:pt x="1299081" y="1151555"/>
                    </a:lnTo>
                    <a:lnTo>
                      <a:pt x="575778" y="11515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0EEFC76-76F2-44C3-97CE-BC8CCA0F51E2}"/>
                  </a:ext>
                </a:extLst>
              </p:cNvPr>
              <p:cNvSpPr/>
              <p:nvPr/>
            </p:nvSpPr>
            <p:spPr>
              <a:xfrm rot="5400000">
                <a:off x="4750253" y="1282808"/>
                <a:ext cx="1299081" cy="1151552"/>
              </a:xfrm>
              <a:custGeom>
                <a:avLst/>
                <a:gdLst>
                  <a:gd name="connsiteX0" fmla="*/ 0 w 1299081"/>
                  <a:gd name="connsiteY0" fmla="*/ 1151555 h 1151555"/>
                  <a:gd name="connsiteX1" fmla="*/ 575778 w 1299081"/>
                  <a:gd name="connsiteY1" fmla="*/ 0 h 1151555"/>
                  <a:gd name="connsiteX2" fmla="*/ 1299081 w 1299081"/>
                  <a:gd name="connsiteY2" fmla="*/ 0 h 1151555"/>
                  <a:gd name="connsiteX3" fmla="*/ 1299081 w 1299081"/>
                  <a:gd name="connsiteY3" fmla="*/ 1151555 h 1151555"/>
                  <a:gd name="connsiteX4" fmla="*/ 0 w 1299081"/>
                  <a:gd name="connsiteY4" fmla="*/ 1151555 h 115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9081" h="1151555">
                    <a:moveTo>
                      <a:pt x="0" y="1151555"/>
                    </a:moveTo>
                    <a:lnTo>
                      <a:pt x="575778" y="0"/>
                    </a:lnTo>
                    <a:lnTo>
                      <a:pt x="1299081" y="0"/>
                    </a:lnTo>
                    <a:lnTo>
                      <a:pt x="1299081" y="1151555"/>
                    </a:lnTo>
                    <a:lnTo>
                      <a:pt x="0" y="115155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B609A37-D61F-4261-8E1F-FBC9F4E150A7}"/>
                  </a:ext>
                </a:extLst>
              </p:cNvPr>
              <p:cNvSpPr/>
              <p:nvPr/>
            </p:nvSpPr>
            <p:spPr>
              <a:xfrm rot="5400000">
                <a:off x="2862091" y="2129799"/>
                <a:ext cx="216024" cy="972678"/>
              </a:xfrm>
              <a:custGeom>
                <a:avLst/>
                <a:gdLst>
                  <a:gd name="connsiteX0" fmla="*/ 0 w 216024"/>
                  <a:gd name="connsiteY0" fmla="*/ 972681 h 972681"/>
                  <a:gd name="connsiteX1" fmla="*/ 0 w 216024"/>
                  <a:gd name="connsiteY1" fmla="*/ 0 h 972681"/>
                  <a:gd name="connsiteX2" fmla="*/ 216024 w 216024"/>
                  <a:gd name="connsiteY2" fmla="*/ 0 h 972681"/>
                  <a:gd name="connsiteX3" fmla="*/ 216024 w 216024"/>
                  <a:gd name="connsiteY3" fmla="*/ 972681 h 972681"/>
                  <a:gd name="connsiteX4" fmla="*/ 0 w 216024"/>
                  <a:gd name="connsiteY4" fmla="*/ 972681 h 972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024" h="972681">
                    <a:moveTo>
                      <a:pt x="0" y="972681"/>
                    </a:moveTo>
                    <a:lnTo>
                      <a:pt x="0" y="0"/>
                    </a:lnTo>
                    <a:lnTo>
                      <a:pt x="216024" y="0"/>
                    </a:lnTo>
                    <a:lnTo>
                      <a:pt x="216024" y="972681"/>
                    </a:lnTo>
                    <a:lnTo>
                      <a:pt x="0" y="9726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BC04340-FF36-46C8-8666-12E4C4A64BC3}"/>
                  </a:ext>
                </a:extLst>
              </p:cNvPr>
              <p:cNvSpPr/>
              <p:nvPr/>
            </p:nvSpPr>
            <p:spPr>
              <a:xfrm rot="5400000">
                <a:off x="6353897" y="2129800"/>
                <a:ext cx="216024" cy="972678"/>
              </a:xfrm>
              <a:custGeom>
                <a:avLst/>
                <a:gdLst>
                  <a:gd name="connsiteX0" fmla="*/ 0 w 216024"/>
                  <a:gd name="connsiteY0" fmla="*/ 972681 h 972681"/>
                  <a:gd name="connsiteX1" fmla="*/ 0 w 216024"/>
                  <a:gd name="connsiteY1" fmla="*/ 0 h 972681"/>
                  <a:gd name="connsiteX2" fmla="*/ 216024 w 216024"/>
                  <a:gd name="connsiteY2" fmla="*/ 0 h 972681"/>
                  <a:gd name="connsiteX3" fmla="*/ 216024 w 216024"/>
                  <a:gd name="connsiteY3" fmla="*/ 972681 h 972681"/>
                  <a:gd name="connsiteX4" fmla="*/ 0 w 216024"/>
                  <a:gd name="connsiteY4" fmla="*/ 972681 h 972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024" h="972681">
                    <a:moveTo>
                      <a:pt x="0" y="972681"/>
                    </a:moveTo>
                    <a:lnTo>
                      <a:pt x="0" y="0"/>
                    </a:lnTo>
                    <a:lnTo>
                      <a:pt x="216024" y="0"/>
                    </a:lnTo>
                    <a:lnTo>
                      <a:pt x="216024" y="972681"/>
                    </a:lnTo>
                    <a:lnTo>
                      <a:pt x="0" y="97268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2B8F8C3-91B5-4287-B497-B50BD1FCAF18}"/>
                  </a:ext>
                </a:extLst>
              </p:cNvPr>
              <p:cNvSpPr/>
              <p:nvPr/>
            </p:nvSpPr>
            <p:spPr>
              <a:xfrm rot="5400000">
                <a:off x="3382677" y="2797916"/>
                <a:ext cx="1299081" cy="1151552"/>
              </a:xfrm>
              <a:custGeom>
                <a:avLst/>
                <a:gdLst>
                  <a:gd name="connsiteX0" fmla="*/ 0 w 1299081"/>
                  <a:gd name="connsiteY0" fmla="*/ 1151555 h 1151555"/>
                  <a:gd name="connsiteX1" fmla="*/ 0 w 1299081"/>
                  <a:gd name="connsiteY1" fmla="*/ 0 h 1151555"/>
                  <a:gd name="connsiteX2" fmla="*/ 1299081 w 1299081"/>
                  <a:gd name="connsiteY2" fmla="*/ 0 h 1151555"/>
                  <a:gd name="connsiteX3" fmla="*/ 723303 w 1299081"/>
                  <a:gd name="connsiteY3" fmla="*/ 1151555 h 1151555"/>
                  <a:gd name="connsiteX4" fmla="*/ 0 w 1299081"/>
                  <a:gd name="connsiteY4" fmla="*/ 1151555 h 115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9081" h="1151555">
                    <a:moveTo>
                      <a:pt x="0" y="1151555"/>
                    </a:moveTo>
                    <a:lnTo>
                      <a:pt x="0" y="0"/>
                    </a:lnTo>
                    <a:lnTo>
                      <a:pt x="1299081" y="0"/>
                    </a:lnTo>
                    <a:lnTo>
                      <a:pt x="723303" y="1151555"/>
                    </a:lnTo>
                    <a:lnTo>
                      <a:pt x="0" y="115155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88EDBE0-1D9E-4D37-9493-915982A0CE7B}"/>
                  </a:ext>
                </a:extLst>
              </p:cNvPr>
              <p:cNvSpPr/>
              <p:nvPr/>
            </p:nvSpPr>
            <p:spPr>
              <a:xfrm rot="5400000">
                <a:off x="4750253" y="2797916"/>
                <a:ext cx="1299081" cy="1151552"/>
              </a:xfrm>
              <a:custGeom>
                <a:avLst/>
                <a:gdLst>
                  <a:gd name="connsiteX0" fmla="*/ 0 w 1299081"/>
                  <a:gd name="connsiteY0" fmla="*/ 1151555 h 1151555"/>
                  <a:gd name="connsiteX1" fmla="*/ 0 w 1299081"/>
                  <a:gd name="connsiteY1" fmla="*/ 0 h 1151555"/>
                  <a:gd name="connsiteX2" fmla="*/ 723303 w 1299081"/>
                  <a:gd name="connsiteY2" fmla="*/ 0 h 1151555"/>
                  <a:gd name="connsiteX3" fmla="*/ 1299081 w 1299081"/>
                  <a:gd name="connsiteY3" fmla="*/ 1151555 h 1151555"/>
                  <a:gd name="connsiteX4" fmla="*/ 0 w 1299081"/>
                  <a:gd name="connsiteY4" fmla="*/ 1151555 h 115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9081" h="1151555">
                    <a:moveTo>
                      <a:pt x="0" y="1151555"/>
                    </a:moveTo>
                    <a:lnTo>
                      <a:pt x="0" y="0"/>
                    </a:lnTo>
                    <a:lnTo>
                      <a:pt x="723303" y="0"/>
                    </a:lnTo>
                    <a:lnTo>
                      <a:pt x="1299081" y="1151555"/>
                    </a:lnTo>
                    <a:lnTo>
                      <a:pt x="0" y="11515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172BCD4-D120-411C-96C8-043038F2FD29}"/>
                  </a:ext>
                </a:extLst>
              </p:cNvPr>
              <p:cNvSpPr/>
              <p:nvPr/>
            </p:nvSpPr>
            <p:spPr>
              <a:xfrm rot="5400000">
                <a:off x="4303439" y="4327797"/>
                <a:ext cx="825155" cy="216024"/>
              </a:xfrm>
              <a:custGeom>
                <a:avLst/>
                <a:gdLst>
                  <a:gd name="connsiteX0" fmla="*/ 0 w 825155"/>
                  <a:gd name="connsiteY0" fmla="*/ 216024 h 216024"/>
                  <a:gd name="connsiteX1" fmla="*/ 54006 w 825155"/>
                  <a:gd name="connsiteY1" fmla="*/ 108012 h 216024"/>
                  <a:gd name="connsiteX2" fmla="*/ 0 w 825155"/>
                  <a:gd name="connsiteY2" fmla="*/ 0 h 216024"/>
                  <a:gd name="connsiteX3" fmla="*/ 825155 w 825155"/>
                  <a:gd name="connsiteY3" fmla="*/ 0 h 216024"/>
                  <a:gd name="connsiteX4" fmla="*/ 825155 w 825155"/>
                  <a:gd name="connsiteY4" fmla="*/ 216024 h 216024"/>
                  <a:gd name="connsiteX5" fmla="*/ 0 w 825155"/>
                  <a:gd name="connsiteY5" fmla="*/ 216024 h 216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5155" h="216024">
                    <a:moveTo>
                      <a:pt x="0" y="216024"/>
                    </a:moveTo>
                    <a:lnTo>
                      <a:pt x="54006" y="108012"/>
                    </a:lnTo>
                    <a:lnTo>
                      <a:pt x="0" y="0"/>
                    </a:lnTo>
                    <a:lnTo>
                      <a:pt x="825155" y="0"/>
                    </a:lnTo>
                    <a:lnTo>
                      <a:pt x="825155" y="216024"/>
                    </a:lnTo>
                    <a:lnTo>
                      <a:pt x="0" y="21602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ADD61AD-A850-49DF-8CC3-2335C435A24F}"/>
                </a:ext>
              </a:extLst>
            </p:cNvPr>
            <p:cNvSpPr/>
            <p:nvPr userDrawn="1"/>
          </p:nvSpPr>
          <p:spPr>
            <a:xfrm>
              <a:off x="4114800" y="2582602"/>
              <a:ext cx="914400" cy="914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306F79-1D6A-49E6-9134-D430B650761C}"/>
              </a:ext>
            </a:extLst>
          </p:cNvPr>
          <p:cNvCxnSpPr>
            <a:stCxn id="40" idx="1"/>
          </p:cNvCxnSpPr>
          <p:nvPr userDrawn="1"/>
        </p:nvCxnSpPr>
        <p:spPr>
          <a:xfrm flipV="1">
            <a:off x="5486202" y="2211710"/>
            <a:ext cx="705978" cy="2967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Placeholder 30">
            <a:extLst>
              <a:ext uri="{FF2B5EF4-FFF2-40B4-BE49-F238E27FC236}">
                <a16:creationId xmlns:a16="http://schemas.microsoft.com/office/drawing/2014/main" id="{D866552B-5B7D-4E27-B5AC-0B50BA528C2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53115" y="2058021"/>
            <a:ext cx="2378791" cy="65774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2D41E70-3711-4EE6-8357-662F75326F83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486202" y="3715186"/>
            <a:ext cx="705978" cy="2967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30">
            <a:extLst>
              <a:ext uri="{FF2B5EF4-FFF2-40B4-BE49-F238E27FC236}">
                <a16:creationId xmlns:a16="http://schemas.microsoft.com/office/drawing/2014/main" id="{54631A0D-FCB8-4B34-8DCD-CAD1B58904F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53114" y="3813635"/>
            <a:ext cx="2378791" cy="65774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B746D50-86FA-4414-9BA5-81B87A709538}"/>
              </a:ext>
            </a:extLst>
          </p:cNvPr>
          <p:cNvCxnSpPr>
            <a:cxnSpLocks/>
          </p:cNvCxnSpPr>
          <p:nvPr userDrawn="1"/>
        </p:nvCxnSpPr>
        <p:spPr>
          <a:xfrm>
            <a:off x="2932097" y="2211710"/>
            <a:ext cx="705978" cy="2967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14B19A8-7BA9-498E-B6D4-B439B37997F9}"/>
              </a:ext>
            </a:extLst>
          </p:cNvPr>
          <p:cNvCxnSpPr>
            <a:cxnSpLocks/>
          </p:cNvCxnSpPr>
          <p:nvPr userDrawn="1"/>
        </p:nvCxnSpPr>
        <p:spPr>
          <a:xfrm flipH="1">
            <a:off x="2944272" y="3715186"/>
            <a:ext cx="705978" cy="2967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Placeholder 30">
            <a:extLst>
              <a:ext uri="{FF2B5EF4-FFF2-40B4-BE49-F238E27FC236}">
                <a16:creationId xmlns:a16="http://schemas.microsoft.com/office/drawing/2014/main" id="{774F37B4-0AE5-4881-BFE8-97E6104B97D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12093" y="2031199"/>
            <a:ext cx="2378791" cy="65774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1" name="Text Placeholder 30">
            <a:extLst>
              <a:ext uri="{FF2B5EF4-FFF2-40B4-BE49-F238E27FC236}">
                <a16:creationId xmlns:a16="http://schemas.microsoft.com/office/drawing/2014/main" id="{BC3D7675-9185-4D0C-84EF-E4BDBBE1847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12093" y="3813635"/>
            <a:ext cx="2378791" cy="65774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11014ACD-7806-47F2-8A07-F3F9EC49A3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98060" y="2582915"/>
            <a:ext cx="416740" cy="4167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78D0A042-6001-4F1A-93DA-2B983C0BD90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029200" y="2582915"/>
            <a:ext cx="416740" cy="4167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F1431C47-25CF-4CE5-AD6A-CEDFAB0E39F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029200" y="3225801"/>
            <a:ext cx="416740" cy="4167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36C03F45-5C5F-4462-BE6C-9F57CD50CC8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695718" y="3225801"/>
            <a:ext cx="416740" cy="4167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627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7C0E2212-8E39-4E4A-B489-3F383D0FD717}"/>
              </a:ext>
            </a:extLst>
          </p:cNvPr>
          <p:cNvSpPr/>
          <p:nvPr/>
        </p:nvSpPr>
        <p:spPr>
          <a:xfrm>
            <a:off x="772158" y="2537065"/>
            <a:ext cx="640080" cy="64008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8D69B0-8224-472B-880C-BCF8AEF0FE96}"/>
              </a:ext>
            </a:extLst>
          </p:cNvPr>
          <p:cNvSpPr/>
          <p:nvPr/>
        </p:nvSpPr>
        <p:spPr>
          <a:xfrm>
            <a:off x="936287" y="2623815"/>
            <a:ext cx="44516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4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9B41A3-86E0-4EF2-AF64-49F9B7E8DDFD}"/>
              </a:ext>
            </a:extLst>
          </p:cNvPr>
          <p:cNvSpPr/>
          <p:nvPr/>
        </p:nvSpPr>
        <p:spPr>
          <a:xfrm>
            <a:off x="4136207" y="2524918"/>
            <a:ext cx="46923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EB89085-DD43-4D8C-98DB-C2F2A928772D}"/>
              </a:ext>
            </a:extLst>
          </p:cNvPr>
          <p:cNvGrpSpPr/>
          <p:nvPr userDrawn="1"/>
        </p:nvGrpSpPr>
        <p:grpSpPr>
          <a:xfrm>
            <a:off x="7514665" y="915566"/>
            <a:ext cx="1169450" cy="589598"/>
            <a:chOff x="10019553" y="1608161"/>
            <a:chExt cx="1559266" cy="786131"/>
          </a:xfrm>
        </p:grpSpPr>
        <p:sp>
          <p:nvSpPr>
            <p:cNvPr id="24" name="Rectangle 39">
              <a:extLst>
                <a:ext uri="{FF2B5EF4-FFF2-40B4-BE49-F238E27FC236}">
                  <a16:creationId xmlns:a16="http://schemas.microsoft.com/office/drawing/2014/main" id="{D688A582-8EC2-41D4-BF55-0C5938198A22}"/>
                </a:ext>
              </a:extLst>
            </p:cNvPr>
            <p:cNvSpPr/>
            <p:nvPr/>
          </p:nvSpPr>
          <p:spPr>
            <a:xfrm>
              <a:off x="10367208" y="1790267"/>
              <a:ext cx="1109039" cy="603419"/>
            </a:xfrm>
            <a:custGeom>
              <a:avLst/>
              <a:gdLst>
                <a:gd name="connsiteX0" fmla="*/ 0 w 1116990"/>
                <a:gd name="connsiteY0" fmla="*/ 0 h 341026"/>
                <a:gd name="connsiteX1" fmla="*/ 1116990 w 1116990"/>
                <a:gd name="connsiteY1" fmla="*/ 0 h 341026"/>
                <a:gd name="connsiteX2" fmla="*/ 1116990 w 1116990"/>
                <a:gd name="connsiteY2" fmla="*/ 341026 h 341026"/>
                <a:gd name="connsiteX3" fmla="*/ 0 w 1116990"/>
                <a:gd name="connsiteY3" fmla="*/ 341026 h 341026"/>
                <a:gd name="connsiteX4" fmla="*/ 0 w 1116990"/>
                <a:gd name="connsiteY4" fmla="*/ 0 h 341026"/>
                <a:gd name="connsiteX0" fmla="*/ 0 w 1116990"/>
                <a:gd name="connsiteY0" fmla="*/ 230588 h 571614"/>
                <a:gd name="connsiteX1" fmla="*/ 1093136 w 1116990"/>
                <a:gd name="connsiteY1" fmla="*/ 0 h 571614"/>
                <a:gd name="connsiteX2" fmla="*/ 1116990 w 1116990"/>
                <a:gd name="connsiteY2" fmla="*/ 571614 h 571614"/>
                <a:gd name="connsiteX3" fmla="*/ 0 w 1116990"/>
                <a:gd name="connsiteY3" fmla="*/ 571614 h 571614"/>
                <a:gd name="connsiteX4" fmla="*/ 0 w 1116990"/>
                <a:gd name="connsiteY4" fmla="*/ 230588 h 571614"/>
                <a:gd name="connsiteX0" fmla="*/ 0 w 1093136"/>
                <a:gd name="connsiteY0" fmla="*/ 230588 h 571614"/>
                <a:gd name="connsiteX1" fmla="*/ 1093136 w 1093136"/>
                <a:gd name="connsiteY1" fmla="*/ 0 h 571614"/>
                <a:gd name="connsiteX2" fmla="*/ 1069282 w 1093136"/>
                <a:gd name="connsiteY2" fmla="*/ 15023 h 571614"/>
                <a:gd name="connsiteX3" fmla="*/ 0 w 1093136"/>
                <a:gd name="connsiteY3" fmla="*/ 571614 h 571614"/>
                <a:gd name="connsiteX4" fmla="*/ 0 w 1093136"/>
                <a:gd name="connsiteY4" fmla="*/ 230588 h 571614"/>
                <a:gd name="connsiteX0" fmla="*/ 0 w 1093136"/>
                <a:gd name="connsiteY0" fmla="*/ 230588 h 571614"/>
                <a:gd name="connsiteX1" fmla="*/ 1093136 w 1093136"/>
                <a:gd name="connsiteY1" fmla="*/ 0 h 571614"/>
                <a:gd name="connsiteX2" fmla="*/ 1069282 w 1093136"/>
                <a:gd name="connsiteY2" fmla="*/ 15023 h 571614"/>
                <a:gd name="connsiteX3" fmla="*/ 31805 w 1093136"/>
                <a:gd name="connsiteY3" fmla="*/ 571614 h 571614"/>
                <a:gd name="connsiteX4" fmla="*/ 0 w 1093136"/>
                <a:gd name="connsiteY4" fmla="*/ 230588 h 571614"/>
                <a:gd name="connsiteX0" fmla="*/ 0 w 1093136"/>
                <a:gd name="connsiteY0" fmla="*/ 230588 h 603419"/>
                <a:gd name="connsiteX1" fmla="*/ 1093136 w 1093136"/>
                <a:gd name="connsiteY1" fmla="*/ 0 h 603419"/>
                <a:gd name="connsiteX2" fmla="*/ 1069282 w 1093136"/>
                <a:gd name="connsiteY2" fmla="*/ 15023 h 603419"/>
                <a:gd name="connsiteX3" fmla="*/ 31805 w 1093136"/>
                <a:gd name="connsiteY3" fmla="*/ 603419 h 603419"/>
                <a:gd name="connsiteX4" fmla="*/ 0 w 1093136"/>
                <a:gd name="connsiteY4" fmla="*/ 230588 h 603419"/>
                <a:gd name="connsiteX0" fmla="*/ 0 w 1109039"/>
                <a:gd name="connsiteY0" fmla="*/ 222636 h 603419"/>
                <a:gd name="connsiteX1" fmla="*/ 1109039 w 1109039"/>
                <a:gd name="connsiteY1" fmla="*/ 0 h 603419"/>
                <a:gd name="connsiteX2" fmla="*/ 1085185 w 1109039"/>
                <a:gd name="connsiteY2" fmla="*/ 15023 h 603419"/>
                <a:gd name="connsiteX3" fmla="*/ 47708 w 1109039"/>
                <a:gd name="connsiteY3" fmla="*/ 603419 h 603419"/>
                <a:gd name="connsiteX4" fmla="*/ 0 w 1109039"/>
                <a:gd name="connsiteY4" fmla="*/ 222636 h 60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9039" h="603419">
                  <a:moveTo>
                    <a:pt x="0" y="222636"/>
                  </a:moveTo>
                  <a:lnTo>
                    <a:pt x="1109039" y="0"/>
                  </a:lnTo>
                  <a:lnTo>
                    <a:pt x="1085185" y="15023"/>
                  </a:lnTo>
                  <a:lnTo>
                    <a:pt x="47708" y="603419"/>
                  </a:lnTo>
                  <a:lnTo>
                    <a:pt x="0" y="22263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ight Triangle 14">
              <a:extLst>
                <a:ext uri="{FF2B5EF4-FFF2-40B4-BE49-F238E27FC236}">
                  <a16:creationId xmlns:a16="http://schemas.microsoft.com/office/drawing/2014/main" id="{5B51422D-E8FE-4DA3-9EF5-85F715C89D14}"/>
                </a:ext>
              </a:extLst>
            </p:cNvPr>
            <p:cNvSpPr/>
            <p:nvPr/>
          </p:nvSpPr>
          <p:spPr>
            <a:xfrm rot="20834364">
              <a:off x="10019553" y="1608161"/>
              <a:ext cx="1459656" cy="352384"/>
            </a:xfrm>
            <a:custGeom>
              <a:avLst/>
              <a:gdLst>
                <a:gd name="connsiteX0" fmla="*/ 0 w 2476500"/>
                <a:gd name="connsiteY0" fmla="*/ 914400 h 914400"/>
                <a:gd name="connsiteX1" fmla="*/ 0 w 2476500"/>
                <a:gd name="connsiteY1" fmla="*/ 0 h 914400"/>
                <a:gd name="connsiteX2" fmla="*/ 2476500 w 2476500"/>
                <a:gd name="connsiteY2" fmla="*/ 914400 h 914400"/>
                <a:gd name="connsiteX3" fmla="*/ 0 w 2476500"/>
                <a:gd name="connsiteY3" fmla="*/ 914400 h 914400"/>
                <a:gd name="connsiteX0" fmla="*/ 707931 w 2476500"/>
                <a:gd name="connsiteY0" fmla="*/ 916216 h 916216"/>
                <a:gd name="connsiteX1" fmla="*/ 0 w 2476500"/>
                <a:gd name="connsiteY1" fmla="*/ 0 h 916216"/>
                <a:gd name="connsiteX2" fmla="*/ 2476500 w 2476500"/>
                <a:gd name="connsiteY2" fmla="*/ 914400 h 916216"/>
                <a:gd name="connsiteX3" fmla="*/ 707931 w 2476500"/>
                <a:gd name="connsiteY3" fmla="*/ 916216 h 916216"/>
                <a:gd name="connsiteX0" fmla="*/ 707931 w 2768577"/>
                <a:gd name="connsiteY0" fmla="*/ 916216 h 960773"/>
                <a:gd name="connsiteX1" fmla="*/ 0 w 2768577"/>
                <a:gd name="connsiteY1" fmla="*/ 0 h 960773"/>
                <a:gd name="connsiteX2" fmla="*/ 2768577 w 2768577"/>
                <a:gd name="connsiteY2" fmla="*/ 960773 h 960773"/>
                <a:gd name="connsiteX3" fmla="*/ 707931 w 2768577"/>
                <a:gd name="connsiteY3" fmla="*/ 916216 h 960773"/>
                <a:gd name="connsiteX0" fmla="*/ 707931 w 2793720"/>
                <a:gd name="connsiteY0" fmla="*/ 916216 h 951098"/>
                <a:gd name="connsiteX1" fmla="*/ 0 w 2793720"/>
                <a:gd name="connsiteY1" fmla="*/ 0 h 951098"/>
                <a:gd name="connsiteX2" fmla="*/ 2793720 w 2793720"/>
                <a:gd name="connsiteY2" fmla="*/ 951098 h 951098"/>
                <a:gd name="connsiteX3" fmla="*/ 707931 w 2793720"/>
                <a:gd name="connsiteY3" fmla="*/ 916216 h 951098"/>
                <a:gd name="connsiteX0" fmla="*/ 558093 w 2643882"/>
                <a:gd name="connsiteY0" fmla="*/ 675581 h 710463"/>
                <a:gd name="connsiteX1" fmla="*/ 0 w 2643882"/>
                <a:gd name="connsiteY1" fmla="*/ 0 h 710463"/>
                <a:gd name="connsiteX2" fmla="*/ 2643882 w 2643882"/>
                <a:gd name="connsiteY2" fmla="*/ 710463 h 710463"/>
                <a:gd name="connsiteX3" fmla="*/ 558093 w 2643882"/>
                <a:gd name="connsiteY3" fmla="*/ 675581 h 710463"/>
                <a:gd name="connsiteX0" fmla="*/ 558093 w 2575429"/>
                <a:gd name="connsiteY0" fmla="*/ 675581 h 718309"/>
                <a:gd name="connsiteX1" fmla="*/ 0 w 2575429"/>
                <a:gd name="connsiteY1" fmla="*/ 0 h 718309"/>
                <a:gd name="connsiteX2" fmla="*/ 2575428 w 2575429"/>
                <a:gd name="connsiteY2" fmla="*/ 718310 h 718309"/>
                <a:gd name="connsiteX3" fmla="*/ 558093 w 2575429"/>
                <a:gd name="connsiteY3" fmla="*/ 675581 h 718309"/>
                <a:gd name="connsiteX0" fmla="*/ 558093 w 2639078"/>
                <a:gd name="connsiteY0" fmla="*/ 675581 h 734938"/>
                <a:gd name="connsiteX1" fmla="*/ 0 w 2639078"/>
                <a:gd name="connsiteY1" fmla="*/ 0 h 734938"/>
                <a:gd name="connsiteX2" fmla="*/ 2639078 w 2639078"/>
                <a:gd name="connsiteY2" fmla="*/ 734937 h 734938"/>
                <a:gd name="connsiteX3" fmla="*/ 558093 w 2639078"/>
                <a:gd name="connsiteY3" fmla="*/ 675581 h 73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9078" h="734938">
                  <a:moveTo>
                    <a:pt x="558093" y="675581"/>
                  </a:moveTo>
                  <a:lnTo>
                    <a:pt x="0" y="0"/>
                  </a:lnTo>
                  <a:lnTo>
                    <a:pt x="2639078" y="734937"/>
                  </a:lnTo>
                  <a:lnTo>
                    <a:pt x="558093" y="675581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ight Triangle 17">
              <a:extLst>
                <a:ext uri="{FF2B5EF4-FFF2-40B4-BE49-F238E27FC236}">
                  <a16:creationId xmlns:a16="http://schemas.microsoft.com/office/drawing/2014/main" id="{1AA792B7-6896-4F94-9EC9-12B09E6111E3}"/>
                </a:ext>
              </a:extLst>
            </p:cNvPr>
            <p:cNvSpPr/>
            <p:nvPr/>
          </p:nvSpPr>
          <p:spPr>
            <a:xfrm rot="671543">
              <a:off x="10400736" y="2104304"/>
              <a:ext cx="270037" cy="289988"/>
            </a:xfrm>
            <a:custGeom>
              <a:avLst/>
              <a:gdLst>
                <a:gd name="connsiteX0" fmla="*/ 0 w 914400"/>
                <a:gd name="connsiteY0" fmla="*/ 388236 h 388236"/>
                <a:gd name="connsiteX1" fmla="*/ 0 w 914400"/>
                <a:gd name="connsiteY1" fmla="*/ 0 h 388236"/>
                <a:gd name="connsiteX2" fmla="*/ 914400 w 914400"/>
                <a:gd name="connsiteY2" fmla="*/ 388236 h 388236"/>
                <a:gd name="connsiteX3" fmla="*/ 0 w 914400"/>
                <a:gd name="connsiteY3" fmla="*/ 388236 h 388236"/>
                <a:gd name="connsiteX0" fmla="*/ 96253 w 914400"/>
                <a:gd name="connsiteY0" fmla="*/ 568709 h 568709"/>
                <a:gd name="connsiteX1" fmla="*/ 0 w 914400"/>
                <a:gd name="connsiteY1" fmla="*/ 0 h 568709"/>
                <a:gd name="connsiteX2" fmla="*/ 914400 w 914400"/>
                <a:gd name="connsiteY2" fmla="*/ 388236 h 568709"/>
                <a:gd name="connsiteX3" fmla="*/ 96253 w 914400"/>
                <a:gd name="connsiteY3" fmla="*/ 568709 h 568709"/>
                <a:gd name="connsiteX0" fmla="*/ 96253 w 914400"/>
                <a:gd name="connsiteY0" fmla="*/ 604804 h 604804"/>
                <a:gd name="connsiteX1" fmla="*/ 0 w 914400"/>
                <a:gd name="connsiteY1" fmla="*/ 0 h 604804"/>
                <a:gd name="connsiteX2" fmla="*/ 914400 w 914400"/>
                <a:gd name="connsiteY2" fmla="*/ 388236 h 604804"/>
                <a:gd name="connsiteX3" fmla="*/ 96253 w 914400"/>
                <a:gd name="connsiteY3" fmla="*/ 604804 h 604804"/>
                <a:gd name="connsiteX0" fmla="*/ 96253 w 709864"/>
                <a:gd name="connsiteY0" fmla="*/ 604804 h 604804"/>
                <a:gd name="connsiteX1" fmla="*/ 0 w 709864"/>
                <a:gd name="connsiteY1" fmla="*/ 0 h 604804"/>
                <a:gd name="connsiteX2" fmla="*/ 709864 w 709864"/>
                <a:gd name="connsiteY2" fmla="*/ 400267 h 604804"/>
                <a:gd name="connsiteX3" fmla="*/ 96253 w 709864"/>
                <a:gd name="connsiteY3" fmla="*/ 604804 h 604804"/>
                <a:gd name="connsiteX0" fmla="*/ 96253 w 469232"/>
                <a:gd name="connsiteY0" fmla="*/ 604804 h 604804"/>
                <a:gd name="connsiteX1" fmla="*/ 0 w 469232"/>
                <a:gd name="connsiteY1" fmla="*/ 0 h 604804"/>
                <a:gd name="connsiteX2" fmla="*/ 469232 w 469232"/>
                <a:gd name="connsiteY2" fmla="*/ 267920 h 604804"/>
                <a:gd name="connsiteX3" fmla="*/ 96253 w 469232"/>
                <a:gd name="connsiteY3" fmla="*/ 604804 h 604804"/>
                <a:gd name="connsiteX0" fmla="*/ 96253 w 509635"/>
                <a:gd name="connsiteY0" fmla="*/ 604804 h 604804"/>
                <a:gd name="connsiteX1" fmla="*/ 0 w 509635"/>
                <a:gd name="connsiteY1" fmla="*/ 0 h 604804"/>
                <a:gd name="connsiteX2" fmla="*/ 509634 w 509635"/>
                <a:gd name="connsiteY2" fmla="*/ 273596 h 604804"/>
                <a:gd name="connsiteX3" fmla="*/ 96253 w 509635"/>
                <a:gd name="connsiteY3" fmla="*/ 604804 h 60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9635" h="604804">
                  <a:moveTo>
                    <a:pt x="96253" y="604804"/>
                  </a:moveTo>
                  <a:lnTo>
                    <a:pt x="0" y="0"/>
                  </a:lnTo>
                  <a:lnTo>
                    <a:pt x="509634" y="273596"/>
                  </a:lnTo>
                  <a:lnTo>
                    <a:pt x="96253" y="60480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ight Triangle 14">
              <a:extLst>
                <a:ext uri="{FF2B5EF4-FFF2-40B4-BE49-F238E27FC236}">
                  <a16:creationId xmlns:a16="http://schemas.microsoft.com/office/drawing/2014/main" id="{56624B9E-51ED-4D2C-9E4D-1FDD7F367E9A}"/>
                </a:ext>
              </a:extLst>
            </p:cNvPr>
            <p:cNvSpPr/>
            <p:nvPr/>
          </p:nvSpPr>
          <p:spPr>
            <a:xfrm rot="20834364">
              <a:off x="10459307" y="1909971"/>
              <a:ext cx="1119512" cy="483532"/>
            </a:xfrm>
            <a:custGeom>
              <a:avLst/>
              <a:gdLst>
                <a:gd name="connsiteX0" fmla="*/ 0 w 2476500"/>
                <a:gd name="connsiteY0" fmla="*/ 914400 h 914400"/>
                <a:gd name="connsiteX1" fmla="*/ 0 w 2476500"/>
                <a:gd name="connsiteY1" fmla="*/ 0 h 914400"/>
                <a:gd name="connsiteX2" fmla="*/ 2476500 w 2476500"/>
                <a:gd name="connsiteY2" fmla="*/ 914400 h 914400"/>
                <a:gd name="connsiteX3" fmla="*/ 0 w 2476500"/>
                <a:gd name="connsiteY3" fmla="*/ 914400 h 914400"/>
                <a:gd name="connsiteX0" fmla="*/ 707931 w 2476500"/>
                <a:gd name="connsiteY0" fmla="*/ 916216 h 916216"/>
                <a:gd name="connsiteX1" fmla="*/ 0 w 2476500"/>
                <a:gd name="connsiteY1" fmla="*/ 0 h 916216"/>
                <a:gd name="connsiteX2" fmla="*/ 2476500 w 2476500"/>
                <a:gd name="connsiteY2" fmla="*/ 914400 h 916216"/>
                <a:gd name="connsiteX3" fmla="*/ 707931 w 2476500"/>
                <a:gd name="connsiteY3" fmla="*/ 916216 h 916216"/>
                <a:gd name="connsiteX0" fmla="*/ 707931 w 1685250"/>
                <a:gd name="connsiteY0" fmla="*/ 916216 h 916216"/>
                <a:gd name="connsiteX1" fmla="*/ 0 w 1685250"/>
                <a:gd name="connsiteY1" fmla="*/ 0 h 916216"/>
                <a:gd name="connsiteX2" fmla="*/ 1685250 w 1685250"/>
                <a:gd name="connsiteY2" fmla="*/ 20915 h 916216"/>
                <a:gd name="connsiteX3" fmla="*/ 707931 w 1685250"/>
                <a:gd name="connsiteY3" fmla="*/ 916216 h 916216"/>
                <a:gd name="connsiteX0" fmla="*/ 707931 w 2043082"/>
                <a:gd name="connsiteY0" fmla="*/ 916216 h 916216"/>
                <a:gd name="connsiteX1" fmla="*/ 0 w 2043082"/>
                <a:gd name="connsiteY1" fmla="*/ 0 h 916216"/>
                <a:gd name="connsiteX2" fmla="*/ 2043082 w 2043082"/>
                <a:gd name="connsiteY2" fmla="*/ 13119 h 916216"/>
                <a:gd name="connsiteX3" fmla="*/ 707931 w 2043082"/>
                <a:gd name="connsiteY3" fmla="*/ 916216 h 916216"/>
                <a:gd name="connsiteX0" fmla="*/ 707931 w 2054668"/>
                <a:gd name="connsiteY0" fmla="*/ 1023021 h 1023021"/>
                <a:gd name="connsiteX1" fmla="*/ 0 w 2054668"/>
                <a:gd name="connsiteY1" fmla="*/ 106805 h 1023021"/>
                <a:gd name="connsiteX2" fmla="*/ 2054668 w 2054668"/>
                <a:gd name="connsiteY2" fmla="*/ 0 h 1023021"/>
                <a:gd name="connsiteX3" fmla="*/ 707931 w 2054668"/>
                <a:gd name="connsiteY3" fmla="*/ 1023021 h 1023021"/>
                <a:gd name="connsiteX0" fmla="*/ 707931 w 2010376"/>
                <a:gd name="connsiteY0" fmla="*/ 1034106 h 1034106"/>
                <a:gd name="connsiteX1" fmla="*/ 0 w 2010376"/>
                <a:gd name="connsiteY1" fmla="*/ 117890 h 1034106"/>
                <a:gd name="connsiteX2" fmla="*/ 2010375 w 2010376"/>
                <a:gd name="connsiteY2" fmla="*/ -1 h 1034106"/>
                <a:gd name="connsiteX3" fmla="*/ 707931 w 2010376"/>
                <a:gd name="connsiteY3" fmla="*/ 1034106 h 1034106"/>
                <a:gd name="connsiteX0" fmla="*/ 707931 w 1987734"/>
                <a:gd name="connsiteY0" fmla="*/ 1073779 h 1073779"/>
                <a:gd name="connsiteX1" fmla="*/ 0 w 1987734"/>
                <a:gd name="connsiteY1" fmla="*/ 157563 h 1073779"/>
                <a:gd name="connsiteX2" fmla="*/ 1987734 w 1987734"/>
                <a:gd name="connsiteY2" fmla="*/ 0 h 1073779"/>
                <a:gd name="connsiteX3" fmla="*/ 707931 w 1987734"/>
                <a:gd name="connsiteY3" fmla="*/ 1073779 h 1073779"/>
                <a:gd name="connsiteX0" fmla="*/ 707931 w 2002372"/>
                <a:gd name="connsiteY0" fmla="*/ 1070115 h 1070115"/>
                <a:gd name="connsiteX1" fmla="*/ 0 w 2002372"/>
                <a:gd name="connsiteY1" fmla="*/ 153899 h 1070115"/>
                <a:gd name="connsiteX2" fmla="*/ 2002371 w 2002372"/>
                <a:gd name="connsiteY2" fmla="*/ 0 h 1070115"/>
                <a:gd name="connsiteX3" fmla="*/ 707931 w 2002372"/>
                <a:gd name="connsiteY3" fmla="*/ 1070115 h 1070115"/>
                <a:gd name="connsiteX0" fmla="*/ 707931 w 1999058"/>
                <a:gd name="connsiteY0" fmla="*/ 1053941 h 1053941"/>
                <a:gd name="connsiteX1" fmla="*/ 0 w 1999058"/>
                <a:gd name="connsiteY1" fmla="*/ 137725 h 1053941"/>
                <a:gd name="connsiteX2" fmla="*/ 1999057 w 1999058"/>
                <a:gd name="connsiteY2" fmla="*/ -1 h 1053941"/>
                <a:gd name="connsiteX3" fmla="*/ 707931 w 1999058"/>
                <a:gd name="connsiteY3" fmla="*/ 1053941 h 1053941"/>
                <a:gd name="connsiteX0" fmla="*/ 707931 w 2112829"/>
                <a:gd name="connsiteY0" fmla="*/ 1008462 h 1008462"/>
                <a:gd name="connsiteX1" fmla="*/ 0 w 2112829"/>
                <a:gd name="connsiteY1" fmla="*/ 92246 h 1008462"/>
                <a:gd name="connsiteX2" fmla="*/ 2112829 w 2112829"/>
                <a:gd name="connsiteY2" fmla="*/ -1 h 1008462"/>
                <a:gd name="connsiteX3" fmla="*/ 707931 w 2112829"/>
                <a:gd name="connsiteY3" fmla="*/ 1008462 h 100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2829" h="1008462">
                  <a:moveTo>
                    <a:pt x="707931" y="1008462"/>
                  </a:moveTo>
                  <a:lnTo>
                    <a:pt x="0" y="92246"/>
                  </a:lnTo>
                  <a:lnTo>
                    <a:pt x="2112829" y="-1"/>
                  </a:lnTo>
                  <a:lnTo>
                    <a:pt x="707931" y="1008462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CD735B8E-CCDC-4153-A0F2-9E39C212C825}"/>
              </a:ext>
            </a:extLst>
          </p:cNvPr>
          <p:cNvSpPr/>
          <p:nvPr/>
        </p:nvSpPr>
        <p:spPr>
          <a:xfrm>
            <a:off x="5783810" y="2498351"/>
            <a:ext cx="4211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CB8258C-31B6-4B61-BA32-666AA6EE6DDA}"/>
              </a:ext>
            </a:extLst>
          </p:cNvPr>
          <p:cNvSpPr/>
          <p:nvPr/>
        </p:nvSpPr>
        <p:spPr>
          <a:xfrm>
            <a:off x="2381061" y="3149189"/>
            <a:ext cx="640080" cy="640080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5D49E3C-0FC7-4B8F-BE78-094C5C10C96D}"/>
              </a:ext>
            </a:extLst>
          </p:cNvPr>
          <p:cNvSpPr/>
          <p:nvPr/>
        </p:nvSpPr>
        <p:spPr>
          <a:xfrm>
            <a:off x="4052687" y="2439287"/>
            <a:ext cx="640080" cy="64008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2B0EE28-CEA4-4690-B017-129FD5D09E1C}"/>
              </a:ext>
            </a:extLst>
          </p:cNvPr>
          <p:cNvSpPr/>
          <p:nvPr/>
        </p:nvSpPr>
        <p:spPr>
          <a:xfrm>
            <a:off x="5665659" y="2319936"/>
            <a:ext cx="640080" cy="640080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9F9F657D-1A20-4F3A-AAE3-09B1BF633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00" y="627534"/>
            <a:ext cx="4151796" cy="925437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3934F2B4-199C-405E-9D1A-BD23144A56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437" y="3273069"/>
            <a:ext cx="1542867" cy="9226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BA5C233B-DE04-4567-955B-8196EBB9B7F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214073" y="3946232"/>
            <a:ext cx="1542867" cy="9226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30F4D138-5A64-4D92-8F2C-A36AD945A79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79824" y="3135997"/>
            <a:ext cx="1504950" cy="9226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17DAD30-97B7-4DDB-82D6-914EC9C237C2}"/>
              </a:ext>
            </a:extLst>
          </p:cNvPr>
          <p:cNvSpPr/>
          <p:nvPr userDrawn="1"/>
        </p:nvSpPr>
        <p:spPr>
          <a:xfrm>
            <a:off x="4714875" y="2724150"/>
            <a:ext cx="942975" cy="143142"/>
          </a:xfrm>
          <a:custGeom>
            <a:avLst/>
            <a:gdLst>
              <a:gd name="connsiteX0" fmla="*/ 0 w 942975"/>
              <a:gd name="connsiteY0" fmla="*/ 28575 h 143142"/>
              <a:gd name="connsiteX1" fmla="*/ 447675 w 942975"/>
              <a:gd name="connsiteY1" fmla="*/ 142875 h 143142"/>
              <a:gd name="connsiteX2" fmla="*/ 942975 w 942975"/>
              <a:gd name="connsiteY2" fmla="*/ 0 h 14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975" h="143142">
                <a:moveTo>
                  <a:pt x="0" y="28575"/>
                </a:moveTo>
                <a:cubicBezTo>
                  <a:pt x="145256" y="88106"/>
                  <a:pt x="290513" y="147637"/>
                  <a:pt x="447675" y="142875"/>
                </a:cubicBezTo>
                <a:cubicBezTo>
                  <a:pt x="604837" y="138113"/>
                  <a:pt x="773906" y="69056"/>
                  <a:pt x="94297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ECEA392-E3AE-43CE-877D-A25FD32147D0}"/>
              </a:ext>
            </a:extLst>
          </p:cNvPr>
          <p:cNvSpPr/>
          <p:nvPr userDrawn="1"/>
        </p:nvSpPr>
        <p:spPr>
          <a:xfrm>
            <a:off x="6267450" y="1457325"/>
            <a:ext cx="1504950" cy="1019175"/>
          </a:xfrm>
          <a:custGeom>
            <a:avLst/>
            <a:gdLst>
              <a:gd name="connsiteX0" fmla="*/ 0 w 1504950"/>
              <a:gd name="connsiteY0" fmla="*/ 1019175 h 1019175"/>
              <a:gd name="connsiteX1" fmla="*/ 333375 w 1504950"/>
              <a:gd name="connsiteY1" fmla="*/ 838200 h 1019175"/>
              <a:gd name="connsiteX2" fmla="*/ 542925 w 1504950"/>
              <a:gd name="connsiteY2" fmla="*/ 295275 h 1019175"/>
              <a:gd name="connsiteX3" fmla="*/ 1504950 w 1504950"/>
              <a:gd name="connsiteY3" fmla="*/ 0 h 10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1019175">
                <a:moveTo>
                  <a:pt x="0" y="1019175"/>
                </a:moveTo>
                <a:cubicBezTo>
                  <a:pt x="121444" y="989012"/>
                  <a:pt x="242888" y="958850"/>
                  <a:pt x="333375" y="838200"/>
                </a:cubicBezTo>
                <a:cubicBezTo>
                  <a:pt x="423862" y="717550"/>
                  <a:pt x="347663" y="434975"/>
                  <a:pt x="542925" y="295275"/>
                </a:cubicBezTo>
                <a:cubicBezTo>
                  <a:pt x="738187" y="155575"/>
                  <a:pt x="1121568" y="77787"/>
                  <a:pt x="150495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6AD0E9D-C09A-49AD-BB22-15137BAC677E}"/>
              </a:ext>
            </a:extLst>
          </p:cNvPr>
          <p:cNvSpPr/>
          <p:nvPr userDrawn="1"/>
        </p:nvSpPr>
        <p:spPr>
          <a:xfrm>
            <a:off x="1419225" y="2856774"/>
            <a:ext cx="962025" cy="672697"/>
          </a:xfrm>
          <a:custGeom>
            <a:avLst/>
            <a:gdLst>
              <a:gd name="connsiteX0" fmla="*/ 0 w 962025"/>
              <a:gd name="connsiteY0" fmla="*/ 726 h 672697"/>
              <a:gd name="connsiteX1" fmla="*/ 485775 w 962025"/>
              <a:gd name="connsiteY1" fmla="*/ 95976 h 672697"/>
              <a:gd name="connsiteX2" fmla="*/ 800100 w 962025"/>
              <a:gd name="connsiteY2" fmla="*/ 600801 h 672697"/>
              <a:gd name="connsiteX3" fmla="*/ 962025 w 962025"/>
              <a:gd name="connsiteY3" fmla="*/ 657951 h 67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025" h="672697">
                <a:moveTo>
                  <a:pt x="0" y="726"/>
                </a:moveTo>
                <a:cubicBezTo>
                  <a:pt x="176212" y="-1655"/>
                  <a:pt x="352425" y="-4036"/>
                  <a:pt x="485775" y="95976"/>
                </a:cubicBezTo>
                <a:cubicBezTo>
                  <a:pt x="619125" y="195988"/>
                  <a:pt x="720725" y="507139"/>
                  <a:pt x="800100" y="600801"/>
                </a:cubicBezTo>
                <a:cubicBezTo>
                  <a:pt x="879475" y="694463"/>
                  <a:pt x="920750" y="676207"/>
                  <a:pt x="962025" y="6579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17A1AFF-2C20-47C8-B6AE-FF1F94A6FDED}"/>
              </a:ext>
            </a:extLst>
          </p:cNvPr>
          <p:cNvSpPr/>
          <p:nvPr userDrawn="1"/>
        </p:nvSpPr>
        <p:spPr>
          <a:xfrm>
            <a:off x="3028950" y="2706812"/>
            <a:ext cx="1019175" cy="758576"/>
          </a:xfrm>
          <a:custGeom>
            <a:avLst/>
            <a:gdLst>
              <a:gd name="connsiteX0" fmla="*/ 0 w 1019175"/>
              <a:gd name="connsiteY0" fmla="*/ 741238 h 758576"/>
              <a:gd name="connsiteX1" fmla="*/ 228600 w 1019175"/>
              <a:gd name="connsiteY1" fmla="*/ 674563 h 758576"/>
              <a:gd name="connsiteX2" fmla="*/ 419100 w 1019175"/>
              <a:gd name="connsiteY2" fmla="*/ 84013 h 758576"/>
              <a:gd name="connsiteX3" fmla="*/ 1019175 w 1019175"/>
              <a:gd name="connsiteY3" fmla="*/ 17338 h 75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9175" h="758576">
                <a:moveTo>
                  <a:pt x="0" y="741238"/>
                </a:moveTo>
                <a:cubicBezTo>
                  <a:pt x="79375" y="762669"/>
                  <a:pt x="158750" y="784101"/>
                  <a:pt x="228600" y="674563"/>
                </a:cubicBezTo>
                <a:cubicBezTo>
                  <a:pt x="298450" y="565025"/>
                  <a:pt x="287338" y="193550"/>
                  <a:pt x="419100" y="84013"/>
                </a:cubicBezTo>
                <a:cubicBezTo>
                  <a:pt x="550862" y="-25524"/>
                  <a:pt x="785018" y="-4093"/>
                  <a:pt x="1019175" y="1733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30">
            <a:extLst>
              <a:ext uri="{FF2B5EF4-FFF2-40B4-BE49-F238E27FC236}">
                <a16:creationId xmlns:a16="http://schemas.microsoft.com/office/drawing/2014/main" id="{0C12023D-607B-4F17-BB0D-D5B7B7890C0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541070" y="3023619"/>
            <a:ext cx="1504950" cy="9226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6" name="Text Placeholder 30">
            <a:extLst>
              <a:ext uri="{FF2B5EF4-FFF2-40B4-BE49-F238E27FC236}">
                <a16:creationId xmlns:a16="http://schemas.microsoft.com/office/drawing/2014/main" id="{C6625567-79CC-4306-8C8B-3AAA34B9E0B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333215" y="1647988"/>
            <a:ext cx="1546219" cy="9226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FAFDCBA2-080E-4465-AD95-77F7B64A77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3828" y="2648735"/>
            <a:ext cx="416740" cy="4167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C831FB91-8A4D-4854-86C4-8D5A917204C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492825" y="3260854"/>
            <a:ext cx="416740" cy="4167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3BD050FE-C1C1-4665-BACE-FD760535C9A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166276" y="2556460"/>
            <a:ext cx="416740" cy="4167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0FE017D6-1F77-4AC9-B6BC-0042A08212E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772506" y="2427771"/>
            <a:ext cx="416740" cy="4167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2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ck Arc 5">
            <a:extLst>
              <a:ext uri="{FF2B5EF4-FFF2-40B4-BE49-F238E27FC236}">
                <a16:creationId xmlns:a16="http://schemas.microsoft.com/office/drawing/2014/main" id="{B6E90E92-1DA7-465B-AA73-95137B1A7E1B}"/>
              </a:ext>
            </a:extLst>
          </p:cNvPr>
          <p:cNvSpPr/>
          <p:nvPr userDrawn="1"/>
        </p:nvSpPr>
        <p:spPr>
          <a:xfrm>
            <a:off x="4481777" y="1506973"/>
            <a:ext cx="2346128" cy="2346128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60384FE8-8665-41D4-8D57-49D272B1AD57}"/>
              </a:ext>
            </a:extLst>
          </p:cNvPr>
          <p:cNvSpPr/>
          <p:nvPr userDrawn="1"/>
        </p:nvSpPr>
        <p:spPr>
          <a:xfrm>
            <a:off x="4481777" y="1506973"/>
            <a:ext cx="2346128" cy="2346128"/>
          </a:xfrm>
          <a:prstGeom prst="blockArc">
            <a:avLst>
              <a:gd name="adj1" fmla="val 5400000"/>
              <a:gd name="adj2" fmla="val 10800000"/>
              <a:gd name="adj3" fmla="val 464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7C54315D-C155-4293-9FD7-1650A6202B66}"/>
              </a:ext>
            </a:extLst>
          </p:cNvPr>
          <p:cNvSpPr/>
          <p:nvPr userDrawn="1"/>
        </p:nvSpPr>
        <p:spPr>
          <a:xfrm>
            <a:off x="4481777" y="1506973"/>
            <a:ext cx="2346128" cy="2346128"/>
          </a:xfrm>
          <a:prstGeom prst="blockArc">
            <a:avLst>
              <a:gd name="adj1" fmla="val 0"/>
              <a:gd name="adj2" fmla="val 5400000"/>
              <a:gd name="adj3" fmla="val 4642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AA9A11E8-97C5-435B-B5D0-40A6CC90A7C3}"/>
              </a:ext>
            </a:extLst>
          </p:cNvPr>
          <p:cNvSpPr/>
          <p:nvPr userDrawn="1"/>
        </p:nvSpPr>
        <p:spPr>
          <a:xfrm>
            <a:off x="4481777" y="1506973"/>
            <a:ext cx="2346128" cy="2346128"/>
          </a:xfrm>
          <a:prstGeom prst="blockArc">
            <a:avLst>
              <a:gd name="adj1" fmla="val 16200000"/>
              <a:gd name="adj2" fmla="val 0"/>
              <a:gd name="adj3" fmla="val 4642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E165F345-56E4-4D98-9E89-A860AD13A9B0}"/>
              </a:ext>
            </a:extLst>
          </p:cNvPr>
          <p:cNvSpPr/>
          <p:nvPr/>
        </p:nvSpPr>
        <p:spPr>
          <a:xfrm>
            <a:off x="5284466" y="1175180"/>
            <a:ext cx="756226" cy="756226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Teardrop 17">
            <a:extLst>
              <a:ext uri="{FF2B5EF4-FFF2-40B4-BE49-F238E27FC236}">
                <a16:creationId xmlns:a16="http://schemas.microsoft.com/office/drawing/2014/main" id="{98F292CF-2AE6-4F99-A1A7-9E4734C6DC61}"/>
              </a:ext>
            </a:extLst>
          </p:cNvPr>
          <p:cNvSpPr/>
          <p:nvPr/>
        </p:nvSpPr>
        <p:spPr>
          <a:xfrm>
            <a:off x="5276728" y="3447765"/>
            <a:ext cx="756226" cy="756226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Teardrop 20">
            <a:extLst>
              <a:ext uri="{FF2B5EF4-FFF2-40B4-BE49-F238E27FC236}">
                <a16:creationId xmlns:a16="http://schemas.microsoft.com/office/drawing/2014/main" id="{BCA347D0-7370-4817-9770-027B8BFD76E2}"/>
              </a:ext>
            </a:extLst>
          </p:cNvPr>
          <p:cNvSpPr/>
          <p:nvPr/>
        </p:nvSpPr>
        <p:spPr>
          <a:xfrm>
            <a:off x="6422568" y="2301924"/>
            <a:ext cx="756226" cy="756226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Teardrop 23">
            <a:extLst>
              <a:ext uri="{FF2B5EF4-FFF2-40B4-BE49-F238E27FC236}">
                <a16:creationId xmlns:a16="http://schemas.microsoft.com/office/drawing/2014/main" id="{7828D8F6-6C54-4DBB-9152-9525B9E647EC}"/>
              </a:ext>
            </a:extLst>
          </p:cNvPr>
          <p:cNvSpPr/>
          <p:nvPr/>
        </p:nvSpPr>
        <p:spPr>
          <a:xfrm>
            <a:off x="4130889" y="2301924"/>
            <a:ext cx="756226" cy="756226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Text Placeholder 30">
            <a:extLst>
              <a:ext uri="{FF2B5EF4-FFF2-40B4-BE49-F238E27FC236}">
                <a16:creationId xmlns:a16="http://schemas.microsoft.com/office/drawing/2014/main" id="{EC7D3B4F-123E-4AE2-8A9E-25AB15EA71C1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4493981" y="4251450"/>
            <a:ext cx="2346128" cy="5697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DA00228B-78E2-48D7-95A2-6F13CABA025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454552" y="511519"/>
            <a:ext cx="2346128" cy="5697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30">
            <a:extLst>
              <a:ext uri="{FF2B5EF4-FFF2-40B4-BE49-F238E27FC236}">
                <a16:creationId xmlns:a16="http://schemas.microsoft.com/office/drawing/2014/main" id="{D1412E24-646E-467F-A1C2-C5B4E6EB8E9E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292894" y="2341135"/>
            <a:ext cx="1851106" cy="5697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30">
            <a:extLst>
              <a:ext uri="{FF2B5EF4-FFF2-40B4-BE49-F238E27FC236}">
                <a16:creationId xmlns:a16="http://schemas.microsoft.com/office/drawing/2014/main" id="{AAC1C8F4-A16D-46FE-9B1D-DBDE9CF8E9D3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133600" y="2389845"/>
            <a:ext cx="1814604" cy="5697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A6FDD-0137-4094-B496-454FC2A0794D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405110" y="1583197"/>
            <a:ext cx="2171451" cy="276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0" name="Title 32">
            <a:extLst>
              <a:ext uri="{FF2B5EF4-FFF2-40B4-BE49-F238E27FC236}">
                <a16:creationId xmlns:a16="http://schemas.microsoft.com/office/drawing/2014/main" id="{65BE09DA-E43F-4934-8BB5-1E4A329AD50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05110" y="671939"/>
            <a:ext cx="3289454" cy="81811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74177874-9D4C-42BB-A4E3-1D9256B651C9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5454209" y="1348701"/>
            <a:ext cx="416740" cy="4167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5F646CC5-DFBE-4E4E-B7B4-837C6131E8B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593660" y="2466342"/>
            <a:ext cx="416740" cy="4167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10368D44-E795-4071-B186-4FA405C71F7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446471" y="3635536"/>
            <a:ext cx="416740" cy="4167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0E2D9F7F-7F04-480E-A19E-83F7DB9A25A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299190" y="2466342"/>
            <a:ext cx="416740" cy="4167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222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24">
            <a:extLst>
              <a:ext uri="{FF2B5EF4-FFF2-40B4-BE49-F238E27FC236}">
                <a16:creationId xmlns:a16="http://schemas.microsoft.com/office/drawing/2014/main" id="{0E87D596-F7FF-4976-BC8F-617A3E5F145D}"/>
              </a:ext>
            </a:extLst>
          </p:cNvPr>
          <p:cNvSpPr/>
          <p:nvPr/>
        </p:nvSpPr>
        <p:spPr>
          <a:xfrm>
            <a:off x="2163500" y="1563638"/>
            <a:ext cx="1892300" cy="976536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Pie 22">
            <a:extLst>
              <a:ext uri="{FF2B5EF4-FFF2-40B4-BE49-F238E27FC236}">
                <a16:creationId xmlns:a16="http://schemas.microsoft.com/office/drawing/2014/main" id="{D9FCA305-8391-4C5B-A134-EDD93E18930E}"/>
              </a:ext>
            </a:extLst>
          </p:cNvPr>
          <p:cNvSpPr/>
          <p:nvPr/>
        </p:nvSpPr>
        <p:spPr>
          <a:xfrm>
            <a:off x="3220108" y="1737583"/>
            <a:ext cx="1321375" cy="1321375"/>
          </a:xfrm>
          <a:prstGeom prst="pieWedge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B85D4A41-4019-4E03-8520-2B6AB73046B0}"/>
              </a:ext>
            </a:extLst>
          </p:cNvPr>
          <p:cNvSpPr/>
          <p:nvPr/>
        </p:nvSpPr>
        <p:spPr>
          <a:xfrm flipH="1">
            <a:off x="5048062" y="1563638"/>
            <a:ext cx="1892299" cy="976536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ounded Rectangle 30">
            <a:extLst>
              <a:ext uri="{FF2B5EF4-FFF2-40B4-BE49-F238E27FC236}">
                <a16:creationId xmlns:a16="http://schemas.microsoft.com/office/drawing/2014/main" id="{034D0EE0-BFF2-4531-A8BE-5953116ECDEC}"/>
              </a:ext>
            </a:extLst>
          </p:cNvPr>
          <p:cNvSpPr/>
          <p:nvPr/>
        </p:nvSpPr>
        <p:spPr>
          <a:xfrm flipH="1">
            <a:off x="5048062" y="3638778"/>
            <a:ext cx="1892299" cy="976536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ounded Rectangle 28">
            <a:extLst>
              <a:ext uri="{FF2B5EF4-FFF2-40B4-BE49-F238E27FC236}">
                <a16:creationId xmlns:a16="http://schemas.microsoft.com/office/drawing/2014/main" id="{C656A288-634C-44BE-B862-5CC81C6E7259}"/>
              </a:ext>
            </a:extLst>
          </p:cNvPr>
          <p:cNvSpPr/>
          <p:nvPr/>
        </p:nvSpPr>
        <p:spPr>
          <a:xfrm>
            <a:off x="2203639" y="3638778"/>
            <a:ext cx="1892299" cy="976536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Pie 20">
            <a:extLst>
              <a:ext uri="{FF2B5EF4-FFF2-40B4-BE49-F238E27FC236}">
                <a16:creationId xmlns:a16="http://schemas.microsoft.com/office/drawing/2014/main" id="{97DF51EF-93E2-44D3-A70F-A892D1D40251}"/>
              </a:ext>
            </a:extLst>
          </p:cNvPr>
          <p:cNvSpPr/>
          <p:nvPr/>
        </p:nvSpPr>
        <p:spPr>
          <a:xfrm rot="5400000">
            <a:off x="4602517" y="1737583"/>
            <a:ext cx="1321375" cy="1321375"/>
          </a:xfrm>
          <a:prstGeom prst="pieWedg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Pie 18">
            <a:extLst>
              <a:ext uri="{FF2B5EF4-FFF2-40B4-BE49-F238E27FC236}">
                <a16:creationId xmlns:a16="http://schemas.microsoft.com/office/drawing/2014/main" id="{5D046B86-B306-4136-8F1D-F1B7777E0BED}"/>
              </a:ext>
            </a:extLst>
          </p:cNvPr>
          <p:cNvSpPr/>
          <p:nvPr/>
        </p:nvSpPr>
        <p:spPr>
          <a:xfrm rot="10800000">
            <a:off x="4602517" y="3119993"/>
            <a:ext cx="1321375" cy="1321375"/>
          </a:xfrm>
          <a:prstGeom prst="pieWedge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Pie 16">
            <a:extLst>
              <a:ext uri="{FF2B5EF4-FFF2-40B4-BE49-F238E27FC236}">
                <a16:creationId xmlns:a16="http://schemas.microsoft.com/office/drawing/2014/main" id="{D4E14088-2AF6-4B0E-848C-751F7C659621}"/>
              </a:ext>
            </a:extLst>
          </p:cNvPr>
          <p:cNvSpPr/>
          <p:nvPr/>
        </p:nvSpPr>
        <p:spPr>
          <a:xfrm rot="16200000">
            <a:off x="3220108" y="3119993"/>
            <a:ext cx="1321375" cy="1321375"/>
          </a:xfrm>
          <a:prstGeom prst="pieWedge">
            <a:avLst/>
          </a:pr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30508AE-9DFD-474E-BDC9-1FE45F1C5EE6}"/>
              </a:ext>
            </a:extLst>
          </p:cNvPr>
          <p:cNvSpPr/>
          <p:nvPr/>
        </p:nvSpPr>
        <p:spPr>
          <a:xfrm>
            <a:off x="3977247" y="2475618"/>
            <a:ext cx="1189505" cy="11895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id-ID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E2671D8E-AD08-4ECD-8045-FCB8AEC769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73059" y="1663169"/>
            <a:ext cx="1371899" cy="4777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PRODUCT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FD542989-BCB4-4C15-B9F1-06A20EC179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73059" y="3730221"/>
            <a:ext cx="1371899" cy="4777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PLACE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A3B727F1-B8E8-4A2C-A820-FBB5C54D5EB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99042" y="1630341"/>
            <a:ext cx="1371899" cy="4777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PRICE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7B02F03B-178E-4A9A-A583-FD677B35F38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482423" y="3730220"/>
            <a:ext cx="1371899" cy="4777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PROMOTION</a:t>
            </a:r>
          </a:p>
        </p:txBody>
      </p:sp>
      <p:sp>
        <p:nvSpPr>
          <p:cNvPr id="45" name="Title 22">
            <a:extLst>
              <a:ext uri="{FF2B5EF4-FFF2-40B4-BE49-F238E27FC236}">
                <a16:creationId xmlns:a16="http://schemas.microsoft.com/office/drawing/2014/main" id="{3AAED771-7819-4164-9487-4D357117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92" y="657203"/>
            <a:ext cx="8119814" cy="5258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" name="Text Placeholder 30">
            <a:extLst>
              <a:ext uri="{FF2B5EF4-FFF2-40B4-BE49-F238E27FC236}">
                <a16:creationId xmlns:a16="http://schemas.microsoft.com/office/drawing/2014/main" id="{00C4816A-F6C9-4073-872D-E8F3DCE5AD0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55800" y="2847859"/>
            <a:ext cx="1032397" cy="4777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4P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E4BEFD6-2044-42B0-A8EC-1646C9471C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74495" y="2184468"/>
            <a:ext cx="416740" cy="4167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916B0231-3257-4162-8F9F-1D76E5E556C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002781" y="2184468"/>
            <a:ext cx="416740" cy="4167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E2A8288B-5A34-4A5F-A4C2-0DB3808DE6C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999577" y="3505843"/>
            <a:ext cx="416740" cy="4167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6C3FAC24-5DED-4C4C-A118-B2D29B346CA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674062" y="3509191"/>
            <a:ext cx="416740" cy="4167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2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863784-B9D1-4562-845A-E6D90C2436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7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42">
            <a:extLst>
              <a:ext uri="{FF2B5EF4-FFF2-40B4-BE49-F238E27FC236}">
                <a16:creationId xmlns:a16="http://schemas.microsoft.com/office/drawing/2014/main" id="{4E7DC954-0A8E-43E1-ADE8-66D8650F0300}"/>
              </a:ext>
            </a:extLst>
          </p:cNvPr>
          <p:cNvSpPr>
            <a:spLocks/>
          </p:cNvSpPr>
          <p:nvPr userDrawn="1"/>
        </p:nvSpPr>
        <p:spPr bwMode="auto">
          <a:xfrm>
            <a:off x="4564790" y="1310292"/>
            <a:ext cx="1288136" cy="1828032"/>
          </a:xfrm>
          <a:custGeom>
            <a:avLst/>
            <a:gdLst>
              <a:gd name="T0" fmla="*/ 660 w 912"/>
              <a:gd name="T1" fmla="*/ 905 h 1294"/>
              <a:gd name="T2" fmla="*/ 658 w 912"/>
              <a:gd name="T3" fmla="*/ 961 h 1294"/>
              <a:gd name="T4" fmla="*/ 650 w 912"/>
              <a:gd name="T5" fmla="*/ 1015 h 1294"/>
              <a:gd name="T6" fmla="*/ 640 w 912"/>
              <a:gd name="T7" fmla="*/ 1068 h 1294"/>
              <a:gd name="T8" fmla="*/ 623 w 912"/>
              <a:gd name="T9" fmla="*/ 1120 h 1294"/>
              <a:gd name="T10" fmla="*/ 852 w 912"/>
              <a:gd name="T11" fmla="*/ 1229 h 1294"/>
              <a:gd name="T12" fmla="*/ 865 w 912"/>
              <a:gd name="T13" fmla="*/ 1190 h 1294"/>
              <a:gd name="T14" fmla="*/ 887 w 912"/>
              <a:gd name="T15" fmla="*/ 1112 h 1294"/>
              <a:gd name="T16" fmla="*/ 903 w 912"/>
              <a:gd name="T17" fmla="*/ 1031 h 1294"/>
              <a:gd name="T18" fmla="*/ 911 w 912"/>
              <a:gd name="T19" fmla="*/ 948 h 1294"/>
              <a:gd name="T20" fmla="*/ 912 w 912"/>
              <a:gd name="T21" fmla="*/ 905 h 1294"/>
              <a:gd name="T22" fmla="*/ 907 w 912"/>
              <a:gd name="T23" fmla="*/ 814 h 1294"/>
              <a:gd name="T24" fmla="*/ 894 w 912"/>
              <a:gd name="T25" fmla="*/ 726 h 1294"/>
              <a:gd name="T26" fmla="*/ 873 w 912"/>
              <a:gd name="T27" fmla="*/ 642 h 1294"/>
              <a:gd name="T28" fmla="*/ 843 w 912"/>
              <a:gd name="T29" fmla="*/ 560 h 1294"/>
              <a:gd name="T30" fmla="*/ 806 w 912"/>
              <a:gd name="T31" fmla="*/ 482 h 1294"/>
              <a:gd name="T32" fmla="*/ 761 w 912"/>
              <a:gd name="T33" fmla="*/ 408 h 1294"/>
              <a:gd name="T34" fmla="*/ 711 w 912"/>
              <a:gd name="T35" fmla="*/ 340 h 1294"/>
              <a:gd name="T36" fmla="*/ 654 w 912"/>
              <a:gd name="T37" fmla="*/ 275 h 1294"/>
              <a:gd name="T38" fmla="*/ 592 w 912"/>
              <a:gd name="T39" fmla="*/ 216 h 1294"/>
              <a:gd name="T40" fmla="*/ 524 w 912"/>
              <a:gd name="T41" fmla="*/ 165 h 1294"/>
              <a:gd name="T42" fmla="*/ 450 w 912"/>
              <a:gd name="T43" fmla="*/ 118 h 1294"/>
              <a:gd name="T44" fmla="*/ 374 w 912"/>
              <a:gd name="T45" fmla="*/ 79 h 1294"/>
              <a:gd name="T46" fmla="*/ 292 w 912"/>
              <a:gd name="T47" fmla="*/ 48 h 1294"/>
              <a:gd name="T48" fmla="*/ 208 w 912"/>
              <a:gd name="T49" fmla="*/ 23 h 1294"/>
              <a:gd name="T50" fmla="*/ 120 w 912"/>
              <a:gd name="T51" fmla="*/ 6 h 1294"/>
              <a:gd name="T52" fmla="*/ 29 w 912"/>
              <a:gd name="T53" fmla="*/ 0 h 1294"/>
              <a:gd name="T54" fmla="*/ 0 w 912"/>
              <a:gd name="T55" fmla="*/ 248 h 1294"/>
              <a:gd name="T56" fmla="*/ 35 w 912"/>
              <a:gd name="T57" fmla="*/ 249 h 1294"/>
              <a:gd name="T58" fmla="*/ 102 w 912"/>
              <a:gd name="T59" fmla="*/ 257 h 1294"/>
              <a:gd name="T60" fmla="*/ 166 w 912"/>
              <a:gd name="T61" fmla="*/ 270 h 1294"/>
              <a:gd name="T62" fmla="*/ 227 w 912"/>
              <a:gd name="T63" fmla="*/ 289 h 1294"/>
              <a:gd name="T64" fmla="*/ 287 w 912"/>
              <a:gd name="T65" fmla="*/ 315 h 1294"/>
              <a:gd name="T66" fmla="*/ 343 w 912"/>
              <a:gd name="T67" fmla="*/ 345 h 1294"/>
              <a:gd name="T68" fmla="*/ 396 w 912"/>
              <a:gd name="T69" fmla="*/ 381 h 1294"/>
              <a:gd name="T70" fmla="*/ 444 w 912"/>
              <a:gd name="T71" fmla="*/ 421 h 1294"/>
              <a:gd name="T72" fmla="*/ 489 w 912"/>
              <a:gd name="T73" fmla="*/ 465 h 1294"/>
              <a:gd name="T74" fmla="*/ 529 w 912"/>
              <a:gd name="T75" fmla="*/ 513 h 1294"/>
              <a:gd name="T76" fmla="*/ 564 w 912"/>
              <a:gd name="T77" fmla="*/ 566 h 1294"/>
              <a:gd name="T78" fmla="*/ 595 w 912"/>
              <a:gd name="T79" fmla="*/ 622 h 1294"/>
              <a:gd name="T80" fmla="*/ 620 w 912"/>
              <a:gd name="T81" fmla="*/ 681 h 1294"/>
              <a:gd name="T82" fmla="*/ 640 w 912"/>
              <a:gd name="T83" fmla="*/ 742 h 1294"/>
              <a:gd name="T84" fmla="*/ 653 w 912"/>
              <a:gd name="T85" fmla="*/ 805 h 1294"/>
              <a:gd name="T86" fmla="*/ 659 w 912"/>
              <a:gd name="T87" fmla="*/ 871 h 1294"/>
              <a:gd name="T88" fmla="*/ 660 w 912"/>
              <a:gd name="T89" fmla="*/ 905 h 129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12"/>
              <a:gd name="T136" fmla="*/ 0 h 1294"/>
              <a:gd name="T137" fmla="*/ 912 w 912"/>
              <a:gd name="T138" fmla="*/ 1294 h 129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12" h="1294">
                <a:moveTo>
                  <a:pt x="660" y="905"/>
                </a:moveTo>
                <a:lnTo>
                  <a:pt x="660" y="905"/>
                </a:lnTo>
                <a:lnTo>
                  <a:pt x="659" y="933"/>
                </a:lnTo>
                <a:lnTo>
                  <a:pt x="658" y="961"/>
                </a:lnTo>
                <a:lnTo>
                  <a:pt x="654" y="988"/>
                </a:lnTo>
                <a:lnTo>
                  <a:pt x="650" y="1015"/>
                </a:lnTo>
                <a:lnTo>
                  <a:pt x="645" y="1042"/>
                </a:lnTo>
                <a:lnTo>
                  <a:pt x="640" y="1068"/>
                </a:lnTo>
                <a:lnTo>
                  <a:pt x="632" y="1094"/>
                </a:lnTo>
                <a:lnTo>
                  <a:pt x="623" y="1120"/>
                </a:lnTo>
                <a:lnTo>
                  <a:pt x="680" y="1294"/>
                </a:lnTo>
                <a:lnTo>
                  <a:pt x="852" y="1229"/>
                </a:lnTo>
                <a:lnTo>
                  <a:pt x="865" y="1190"/>
                </a:lnTo>
                <a:lnTo>
                  <a:pt x="877" y="1151"/>
                </a:lnTo>
                <a:lnTo>
                  <a:pt x="887" y="1112"/>
                </a:lnTo>
                <a:lnTo>
                  <a:pt x="896" y="1072"/>
                </a:lnTo>
                <a:lnTo>
                  <a:pt x="903" y="1031"/>
                </a:lnTo>
                <a:lnTo>
                  <a:pt x="908" y="989"/>
                </a:lnTo>
                <a:lnTo>
                  <a:pt x="911" y="948"/>
                </a:lnTo>
                <a:lnTo>
                  <a:pt x="912" y="905"/>
                </a:lnTo>
                <a:lnTo>
                  <a:pt x="911" y="859"/>
                </a:lnTo>
                <a:lnTo>
                  <a:pt x="907" y="814"/>
                </a:lnTo>
                <a:lnTo>
                  <a:pt x="901" y="770"/>
                </a:lnTo>
                <a:lnTo>
                  <a:pt x="894" y="726"/>
                </a:lnTo>
                <a:lnTo>
                  <a:pt x="885" y="683"/>
                </a:lnTo>
                <a:lnTo>
                  <a:pt x="873" y="642"/>
                </a:lnTo>
                <a:lnTo>
                  <a:pt x="859" y="600"/>
                </a:lnTo>
                <a:lnTo>
                  <a:pt x="843" y="560"/>
                </a:lnTo>
                <a:lnTo>
                  <a:pt x="825" y="520"/>
                </a:lnTo>
                <a:lnTo>
                  <a:pt x="806" y="482"/>
                </a:lnTo>
                <a:lnTo>
                  <a:pt x="785" y="445"/>
                </a:lnTo>
                <a:lnTo>
                  <a:pt x="761" y="408"/>
                </a:lnTo>
                <a:lnTo>
                  <a:pt x="737" y="373"/>
                </a:lnTo>
                <a:lnTo>
                  <a:pt x="711" y="340"/>
                </a:lnTo>
                <a:lnTo>
                  <a:pt x="684" y="306"/>
                </a:lnTo>
                <a:lnTo>
                  <a:pt x="654" y="275"/>
                </a:lnTo>
                <a:lnTo>
                  <a:pt x="624" y="245"/>
                </a:lnTo>
                <a:lnTo>
                  <a:pt x="592" y="216"/>
                </a:lnTo>
                <a:lnTo>
                  <a:pt x="558" y="191"/>
                </a:lnTo>
                <a:lnTo>
                  <a:pt x="524" y="165"/>
                </a:lnTo>
                <a:lnTo>
                  <a:pt x="488" y="141"/>
                </a:lnTo>
                <a:lnTo>
                  <a:pt x="450" y="118"/>
                </a:lnTo>
                <a:lnTo>
                  <a:pt x="413" y="98"/>
                </a:lnTo>
                <a:lnTo>
                  <a:pt x="374" y="79"/>
                </a:lnTo>
                <a:lnTo>
                  <a:pt x="334" y="62"/>
                </a:lnTo>
                <a:lnTo>
                  <a:pt x="292" y="48"/>
                </a:lnTo>
                <a:lnTo>
                  <a:pt x="251" y="35"/>
                </a:lnTo>
                <a:lnTo>
                  <a:pt x="208" y="23"/>
                </a:lnTo>
                <a:lnTo>
                  <a:pt x="164" y="14"/>
                </a:lnTo>
                <a:lnTo>
                  <a:pt x="120" y="6"/>
                </a:lnTo>
                <a:lnTo>
                  <a:pt x="74" y="3"/>
                </a:lnTo>
                <a:lnTo>
                  <a:pt x="29" y="0"/>
                </a:lnTo>
                <a:lnTo>
                  <a:pt x="151" y="128"/>
                </a:lnTo>
                <a:lnTo>
                  <a:pt x="0" y="248"/>
                </a:lnTo>
                <a:lnTo>
                  <a:pt x="35" y="249"/>
                </a:lnTo>
                <a:lnTo>
                  <a:pt x="68" y="253"/>
                </a:lnTo>
                <a:lnTo>
                  <a:pt x="102" y="257"/>
                </a:lnTo>
                <a:lnTo>
                  <a:pt x="134" y="263"/>
                </a:lnTo>
                <a:lnTo>
                  <a:pt x="166" y="270"/>
                </a:lnTo>
                <a:lnTo>
                  <a:pt x="197" y="279"/>
                </a:lnTo>
                <a:lnTo>
                  <a:pt x="227" y="289"/>
                </a:lnTo>
                <a:lnTo>
                  <a:pt x="257" y="302"/>
                </a:lnTo>
                <a:lnTo>
                  <a:pt x="287" y="315"/>
                </a:lnTo>
                <a:lnTo>
                  <a:pt x="315" y="329"/>
                </a:lnTo>
                <a:lnTo>
                  <a:pt x="343" y="345"/>
                </a:lnTo>
                <a:lnTo>
                  <a:pt x="370" y="362"/>
                </a:lnTo>
                <a:lnTo>
                  <a:pt x="396" y="381"/>
                </a:lnTo>
                <a:lnTo>
                  <a:pt x="420" y="401"/>
                </a:lnTo>
                <a:lnTo>
                  <a:pt x="444" y="421"/>
                </a:lnTo>
                <a:lnTo>
                  <a:pt x="467" y="442"/>
                </a:lnTo>
                <a:lnTo>
                  <a:pt x="489" y="465"/>
                </a:lnTo>
                <a:lnTo>
                  <a:pt x="510" y="489"/>
                </a:lnTo>
                <a:lnTo>
                  <a:pt x="529" y="513"/>
                </a:lnTo>
                <a:lnTo>
                  <a:pt x="548" y="539"/>
                </a:lnTo>
                <a:lnTo>
                  <a:pt x="564" y="566"/>
                </a:lnTo>
                <a:lnTo>
                  <a:pt x="580" y="594"/>
                </a:lnTo>
                <a:lnTo>
                  <a:pt x="595" y="622"/>
                </a:lnTo>
                <a:lnTo>
                  <a:pt x="608" y="651"/>
                </a:lnTo>
                <a:lnTo>
                  <a:pt x="620" y="681"/>
                </a:lnTo>
                <a:lnTo>
                  <a:pt x="630" y="710"/>
                </a:lnTo>
                <a:lnTo>
                  <a:pt x="640" y="742"/>
                </a:lnTo>
                <a:lnTo>
                  <a:pt x="646" y="774"/>
                </a:lnTo>
                <a:lnTo>
                  <a:pt x="653" y="805"/>
                </a:lnTo>
                <a:lnTo>
                  <a:pt x="656" y="839"/>
                </a:lnTo>
                <a:lnTo>
                  <a:pt x="659" y="871"/>
                </a:lnTo>
                <a:lnTo>
                  <a:pt x="660" y="90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algn="ctr">
              <a:buFont typeface="Calibri" pitchFamily="34" charset="0"/>
              <a:buAutoNum type="arabicPeriod"/>
              <a:defRPr/>
            </a:pPr>
            <a:endParaRPr lang="en-US" sz="1400" noProof="1">
              <a:solidFill>
                <a:schemeClr val="tx1">
                  <a:lumMod val="75000"/>
                  <a:lumOff val="25000"/>
                </a:schemeClr>
              </a:solidFill>
              <a:ea typeface="ＭＳ Ｐゴシック" charset="-128"/>
            </a:endParaRPr>
          </a:p>
        </p:txBody>
      </p:sp>
      <p:sp>
        <p:nvSpPr>
          <p:cNvPr id="7" name="Freeform 243">
            <a:extLst>
              <a:ext uri="{FF2B5EF4-FFF2-40B4-BE49-F238E27FC236}">
                <a16:creationId xmlns:a16="http://schemas.microsoft.com/office/drawing/2014/main" id="{92DB3C35-3804-4F66-B911-B7EA2BE071B0}"/>
              </a:ext>
            </a:extLst>
          </p:cNvPr>
          <p:cNvSpPr>
            <a:spLocks/>
          </p:cNvSpPr>
          <p:nvPr userDrawn="1"/>
        </p:nvSpPr>
        <p:spPr bwMode="auto">
          <a:xfrm>
            <a:off x="3488358" y="2942304"/>
            <a:ext cx="2261518" cy="926338"/>
          </a:xfrm>
          <a:custGeom>
            <a:avLst/>
            <a:gdLst>
              <a:gd name="T0" fmla="*/ 757 w 1601"/>
              <a:gd name="T1" fmla="*/ 407 h 656"/>
              <a:gd name="T2" fmla="*/ 673 w 1601"/>
              <a:gd name="T3" fmla="*/ 402 h 656"/>
              <a:gd name="T4" fmla="*/ 591 w 1601"/>
              <a:gd name="T5" fmla="*/ 386 h 656"/>
              <a:gd name="T6" fmla="*/ 513 w 1601"/>
              <a:gd name="T7" fmla="*/ 362 h 656"/>
              <a:gd name="T8" fmla="*/ 440 w 1601"/>
              <a:gd name="T9" fmla="*/ 327 h 656"/>
              <a:gd name="T10" fmla="*/ 372 w 1601"/>
              <a:gd name="T11" fmla="*/ 285 h 656"/>
              <a:gd name="T12" fmla="*/ 310 w 1601"/>
              <a:gd name="T13" fmla="*/ 236 h 656"/>
              <a:gd name="T14" fmla="*/ 254 w 1601"/>
              <a:gd name="T15" fmla="*/ 179 h 656"/>
              <a:gd name="T16" fmla="*/ 206 w 1601"/>
              <a:gd name="T17" fmla="*/ 117 h 656"/>
              <a:gd name="T18" fmla="*/ 0 w 1601"/>
              <a:gd name="T19" fmla="*/ 261 h 656"/>
              <a:gd name="T20" fmla="*/ 16 w 1601"/>
              <a:gd name="T21" fmla="*/ 283 h 656"/>
              <a:gd name="T22" fmla="*/ 49 w 1601"/>
              <a:gd name="T23" fmla="*/ 325 h 656"/>
              <a:gd name="T24" fmla="*/ 86 w 1601"/>
              <a:gd name="T25" fmla="*/ 366 h 656"/>
              <a:gd name="T26" fmla="*/ 123 w 1601"/>
              <a:gd name="T27" fmla="*/ 405 h 656"/>
              <a:gd name="T28" fmla="*/ 163 w 1601"/>
              <a:gd name="T29" fmla="*/ 441 h 656"/>
              <a:gd name="T30" fmla="*/ 206 w 1601"/>
              <a:gd name="T31" fmla="*/ 475 h 656"/>
              <a:gd name="T32" fmla="*/ 252 w 1601"/>
              <a:gd name="T33" fmla="*/ 506 h 656"/>
              <a:gd name="T34" fmla="*/ 298 w 1601"/>
              <a:gd name="T35" fmla="*/ 534 h 656"/>
              <a:gd name="T36" fmla="*/ 346 w 1601"/>
              <a:gd name="T37" fmla="*/ 560 h 656"/>
              <a:gd name="T38" fmla="*/ 397 w 1601"/>
              <a:gd name="T39" fmla="*/ 583 h 656"/>
              <a:gd name="T40" fmla="*/ 449 w 1601"/>
              <a:gd name="T41" fmla="*/ 604 h 656"/>
              <a:gd name="T42" fmla="*/ 502 w 1601"/>
              <a:gd name="T43" fmla="*/ 621 h 656"/>
              <a:gd name="T44" fmla="*/ 556 w 1601"/>
              <a:gd name="T45" fmla="*/ 634 h 656"/>
              <a:gd name="T46" fmla="*/ 613 w 1601"/>
              <a:gd name="T47" fmla="*/ 644 h 656"/>
              <a:gd name="T48" fmla="*/ 670 w 1601"/>
              <a:gd name="T49" fmla="*/ 652 h 656"/>
              <a:gd name="T50" fmla="*/ 727 w 1601"/>
              <a:gd name="T51" fmla="*/ 656 h 656"/>
              <a:gd name="T52" fmla="*/ 757 w 1601"/>
              <a:gd name="T53" fmla="*/ 656 h 656"/>
              <a:gd name="T54" fmla="*/ 827 w 1601"/>
              <a:gd name="T55" fmla="*/ 654 h 656"/>
              <a:gd name="T56" fmla="*/ 896 w 1601"/>
              <a:gd name="T57" fmla="*/ 646 h 656"/>
              <a:gd name="T58" fmla="*/ 963 w 1601"/>
              <a:gd name="T59" fmla="*/ 633 h 656"/>
              <a:gd name="T60" fmla="*/ 1029 w 1601"/>
              <a:gd name="T61" fmla="*/ 616 h 656"/>
              <a:gd name="T62" fmla="*/ 1093 w 1601"/>
              <a:gd name="T63" fmla="*/ 594 h 656"/>
              <a:gd name="T64" fmla="*/ 1154 w 1601"/>
              <a:gd name="T65" fmla="*/ 567 h 656"/>
              <a:gd name="T66" fmla="*/ 1212 w 1601"/>
              <a:gd name="T67" fmla="*/ 537 h 656"/>
              <a:gd name="T68" fmla="*/ 1268 w 1601"/>
              <a:gd name="T69" fmla="*/ 502 h 656"/>
              <a:gd name="T70" fmla="*/ 1322 w 1601"/>
              <a:gd name="T71" fmla="*/ 464 h 656"/>
              <a:gd name="T72" fmla="*/ 1372 w 1601"/>
              <a:gd name="T73" fmla="*/ 421 h 656"/>
              <a:gd name="T74" fmla="*/ 1420 w 1601"/>
              <a:gd name="T75" fmla="*/ 376 h 656"/>
              <a:gd name="T76" fmla="*/ 1464 w 1601"/>
              <a:gd name="T77" fmla="*/ 328 h 656"/>
              <a:gd name="T78" fmla="*/ 1504 w 1601"/>
              <a:gd name="T79" fmla="*/ 276 h 656"/>
              <a:gd name="T80" fmla="*/ 1540 w 1601"/>
              <a:gd name="T81" fmla="*/ 222 h 656"/>
              <a:gd name="T82" fmla="*/ 1573 w 1601"/>
              <a:gd name="T83" fmla="*/ 165 h 656"/>
              <a:gd name="T84" fmla="*/ 1601 w 1601"/>
              <a:gd name="T85" fmla="*/ 105 h 656"/>
              <a:gd name="T86" fmla="*/ 1372 w 1601"/>
              <a:gd name="T87" fmla="*/ 0 h 656"/>
              <a:gd name="T88" fmla="*/ 1361 w 1601"/>
              <a:gd name="T89" fmla="*/ 22 h 656"/>
              <a:gd name="T90" fmla="*/ 1341 w 1601"/>
              <a:gd name="T91" fmla="*/ 66 h 656"/>
              <a:gd name="T92" fmla="*/ 1315 w 1601"/>
              <a:gd name="T93" fmla="*/ 106 h 656"/>
              <a:gd name="T94" fmla="*/ 1287 w 1601"/>
              <a:gd name="T95" fmla="*/ 145 h 656"/>
              <a:gd name="T96" fmla="*/ 1258 w 1601"/>
              <a:gd name="T97" fmla="*/ 183 h 656"/>
              <a:gd name="T98" fmla="*/ 1224 w 1601"/>
              <a:gd name="T99" fmla="*/ 218 h 656"/>
              <a:gd name="T100" fmla="*/ 1189 w 1601"/>
              <a:gd name="T101" fmla="*/ 250 h 656"/>
              <a:gd name="T102" fmla="*/ 1151 w 1601"/>
              <a:gd name="T103" fmla="*/ 279 h 656"/>
              <a:gd name="T104" fmla="*/ 1111 w 1601"/>
              <a:gd name="T105" fmla="*/ 306 h 656"/>
              <a:gd name="T106" fmla="*/ 1068 w 1601"/>
              <a:gd name="T107" fmla="*/ 331 h 656"/>
              <a:gd name="T108" fmla="*/ 1026 w 1601"/>
              <a:gd name="T109" fmla="*/ 351 h 656"/>
              <a:gd name="T110" fmla="*/ 980 w 1601"/>
              <a:gd name="T111" fmla="*/ 370 h 656"/>
              <a:gd name="T112" fmla="*/ 932 w 1601"/>
              <a:gd name="T113" fmla="*/ 384 h 656"/>
              <a:gd name="T114" fmla="*/ 884 w 1601"/>
              <a:gd name="T115" fmla="*/ 396 h 656"/>
              <a:gd name="T116" fmla="*/ 834 w 1601"/>
              <a:gd name="T117" fmla="*/ 403 h 656"/>
              <a:gd name="T118" fmla="*/ 783 w 1601"/>
              <a:gd name="T119" fmla="*/ 407 h 656"/>
              <a:gd name="T120" fmla="*/ 757 w 1601"/>
              <a:gd name="T121" fmla="*/ 407 h 65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01"/>
              <a:gd name="T184" fmla="*/ 0 h 656"/>
              <a:gd name="T185" fmla="*/ 1601 w 1601"/>
              <a:gd name="T186" fmla="*/ 656 h 65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01" h="656">
                <a:moveTo>
                  <a:pt x="757" y="407"/>
                </a:moveTo>
                <a:lnTo>
                  <a:pt x="757" y="407"/>
                </a:lnTo>
                <a:lnTo>
                  <a:pt x="714" y="406"/>
                </a:lnTo>
                <a:lnTo>
                  <a:pt x="673" y="402"/>
                </a:lnTo>
                <a:lnTo>
                  <a:pt x="631" y="396"/>
                </a:lnTo>
                <a:lnTo>
                  <a:pt x="591" y="386"/>
                </a:lnTo>
                <a:lnTo>
                  <a:pt x="551" y="375"/>
                </a:lnTo>
                <a:lnTo>
                  <a:pt x="513" y="362"/>
                </a:lnTo>
                <a:lnTo>
                  <a:pt x="476" y="345"/>
                </a:lnTo>
                <a:lnTo>
                  <a:pt x="440" y="327"/>
                </a:lnTo>
                <a:lnTo>
                  <a:pt x="406" y="307"/>
                </a:lnTo>
                <a:lnTo>
                  <a:pt x="372" y="285"/>
                </a:lnTo>
                <a:lnTo>
                  <a:pt x="340" y="262"/>
                </a:lnTo>
                <a:lnTo>
                  <a:pt x="310" y="236"/>
                </a:lnTo>
                <a:lnTo>
                  <a:pt x="281" y="209"/>
                </a:lnTo>
                <a:lnTo>
                  <a:pt x="254" y="179"/>
                </a:lnTo>
                <a:lnTo>
                  <a:pt x="230" y="148"/>
                </a:lnTo>
                <a:lnTo>
                  <a:pt x="206" y="117"/>
                </a:lnTo>
                <a:lnTo>
                  <a:pt x="40" y="83"/>
                </a:lnTo>
                <a:lnTo>
                  <a:pt x="0" y="261"/>
                </a:lnTo>
                <a:lnTo>
                  <a:pt x="16" y="283"/>
                </a:lnTo>
                <a:lnTo>
                  <a:pt x="32" y="305"/>
                </a:lnTo>
                <a:lnTo>
                  <a:pt x="49" y="325"/>
                </a:lnTo>
                <a:lnTo>
                  <a:pt x="66" y="346"/>
                </a:lnTo>
                <a:lnTo>
                  <a:pt x="86" y="366"/>
                </a:lnTo>
                <a:lnTo>
                  <a:pt x="104" y="385"/>
                </a:lnTo>
                <a:lnTo>
                  <a:pt x="123" y="405"/>
                </a:lnTo>
                <a:lnTo>
                  <a:pt x="144" y="423"/>
                </a:lnTo>
                <a:lnTo>
                  <a:pt x="163" y="441"/>
                </a:lnTo>
                <a:lnTo>
                  <a:pt x="185" y="458"/>
                </a:lnTo>
                <a:lnTo>
                  <a:pt x="206" y="475"/>
                </a:lnTo>
                <a:lnTo>
                  <a:pt x="230" y="490"/>
                </a:lnTo>
                <a:lnTo>
                  <a:pt x="252" y="506"/>
                </a:lnTo>
                <a:lnTo>
                  <a:pt x="275" y="520"/>
                </a:lnTo>
                <a:lnTo>
                  <a:pt x="298" y="534"/>
                </a:lnTo>
                <a:lnTo>
                  <a:pt x="323" y="548"/>
                </a:lnTo>
                <a:lnTo>
                  <a:pt x="346" y="560"/>
                </a:lnTo>
                <a:lnTo>
                  <a:pt x="372" y="572"/>
                </a:lnTo>
                <a:lnTo>
                  <a:pt x="397" y="583"/>
                </a:lnTo>
                <a:lnTo>
                  <a:pt x="423" y="594"/>
                </a:lnTo>
                <a:lnTo>
                  <a:pt x="449" y="604"/>
                </a:lnTo>
                <a:lnTo>
                  <a:pt x="476" y="612"/>
                </a:lnTo>
                <a:lnTo>
                  <a:pt x="502" y="621"/>
                </a:lnTo>
                <a:lnTo>
                  <a:pt x="529" y="628"/>
                </a:lnTo>
                <a:lnTo>
                  <a:pt x="556" y="634"/>
                </a:lnTo>
                <a:lnTo>
                  <a:pt x="585" y="641"/>
                </a:lnTo>
                <a:lnTo>
                  <a:pt x="613" y="644"/>
                </a:lnTo>
                <a:lnTo>
                  <a:pt x="641" y="650"/>
                </a:lnTo>
                <a:lnTo>
                  <a:pt x="670" y="652"/>
                </a:lnTo>
                <a:lnTo>
                  <a:pt x="699" y="655"/>
                </a:lnTo>
                <a:lnTo>
                  <a:pt x="727" y="656"/>
                </a:lnTo>
                <a:lnTo>
                  <a:pt x="757" y="656"/>
                </a:lnTo>
                <a:lnTo>
                  <a:pt x="792" y="656"/>
                </a:lnTo>
                <a:lnTo>
                  <a:pt x="827" y="654"/>
                </a:lnTo>
                <a:lnTo>
                  <a:pt x="862" y="651"/>
                </a:lnTo>
                <a:lnTo>
                  <a:pt x="896" y="646"/>
                </a:lnTo>
                <a:lnTo>
                  <a:pt x="931" y="641"/>
                </a:lnTo>
                <a:lnTo>
                  <a:pt x="963" y="633"/>
                </a:lnTo>
                <a:lnTo>
                  <a:pt x="997" y="625"/>
                </a:lnTo>
                <a:lnTo>
                  <a:pt x="1029" y="616"/>
                </a:lnTo>
                <a:lnTo>
                  <a:pt x="1061" y="606"/>
                </a:lnTo>
                <a:lnTo>
                  <a:pt x="1093" y="594"/>
                </a:lnTo>
                <a:lnTo>
                  <a:pt x="1124" y="581"/>
                </a:lnTo>
                <a:lnTo>
                  <a:pt x="1154" y="567"/>
                </a:lnTo>
                <a:lnTo>
                  <a:pt x="1184" y="552"/>
                </a:lnTo>
                <a:lnTo>
                  <a:pt x="1212" y="537"/>
                </a:lnTo>
                <a:lnTo>
                  <a:pt x="1241" y="520"/>
                </a:lnTo>
                <a:lnTo>
                  <a:pt x="1268" y="502"/>
                </a:lnTo>
                <a:lnTo>
                  <a:pt x="1295" y="484"/>
                </a:lnTo>
                <a:lnTo>
                  <a:pt x="1322" y="464"/>
                </a:lnTo>
                <a:lnTo>
                  <a:pt x="1347" y="443"/>
                </a:lnTo>
                <a:lnTo>
                  <a:pt x="1372" y="421"/>
                </a:lnTo>
                <a:lnTo>
                  <a:pt x="1396" y="399"/>
                </a:lnTo>
                <a:lnTo>
                  <a:pt x="1420" y="376"/>
                </a:lnTo>
                <a:lnTo>
                  <a:pt x="1442" y="353"/>
                </a:lnTo>
                <a:lnTo>
                  <a:pt x="1464" y="328"/>
                </a:lnTo>
                <a:lnTo>
                  <a:pt x="1483" y="302"/>
                </a:lnTo>
                <a:lnTo>
                  <a:pt x="1504" y="276"/>
                </a:lnTo>
                <a:lnTo>
                  <a:pt x="1522" y="249"/>
                </a:lnTo>
                <a:lnTo>
                  <a:pt x="1540" y="222"/>
                </a:lnTo>
                <a:lnTo>
                  <a:pt x="1557" y="193"/>
                </a:lnTo>
                <a:lnTo>
                  <a:pt x="1573" y="165"/>
                </a:lnTo>
                <a:lnTo>
                  <a:pt x="1587" y="135"/>
                </a:lnTo>
                <a:lnTo>
                  <a:pt x="1601" y="105"/>
                </a:lnTo>
                <a:lnTo>
                  <a:pt x="1427" y="171"/>
                </a:lnTo>
                <a:lnTo>
                  <a:pt x="1372" y="0"/>
                </a:lnTo>
                <a:lnTo>
                  <a:pt x="1361" y="22"/>
                </a:lnTo>
                <a:lnTo>
                  <a:pt x="1351" y="44"/>
                </a:lnTo>
                <a:lnTo>
                  <a:pt x="1341" y="66"/>
                </a:lnTo>
                <a:lnTo>
                  <a:pt x="1328" y="87"/>
                </a:lnTo>
                <a:lnTo>
                  <a:pt x="1315" y="106"/>
                </a:lnTo>
                <a:lnTo>
                  <a:pt x="1302" y="127"/>
                </a:lnTo>
                <a:lnTo>
                  <a:pt x="1287" y="145"/>
                </a:lnTo>
                <a:lnTo>
                  <a:pt x="1273" y="165"/>
                </a:lnTo>
                <a:lnTo>
                  <a:pt x="1258" y="183"/>
                </a:lnTo>
                <a:lnTo>
                  <a:pt x="1241" y="201"/>
                </a:lnTo>
                <a:lnTo>
                  <a:pt x="1224" y="218"/>
                </a:lnTo>
                <a:lnTo>
                  <a:pt x="1207" y="233"/>
                </a:lnTo>
                <a:lnTo>
                  <a:pt x="1189" y="250"/>
                </a:lnTo>
                <a:lnTo>
                  <a:pt x="1169" y="265"/>
                </a:lnTo>
                <a:lnTo>
                  <a:pt x="1151" y="279"/>
                </a:lnTo>
                <a:lnTo>
                  <a:pt x="1131" y="293"/>
                </a:lnTo>
                <a:lnTo>
                  <a:pt x="1111" y="306"/>
                </a:lnTo>
                <a:lnTo>
                  <a:pt x="1090" y="319"/>
                </a:lnTo>
                <a:lnTo>
                  <a:pt x="1068" y="331"/>
                </a:lnTo>
                <a:lnTo>
                  <a:pt x="1048" y="341"/>
                </a:lnTo>
                <a:lnTo>
                  <a:pt x="1026" y="351"/>
                </a:lnTo>
                <a:lnTo>
                  <a:pt x="1002" y="361"/>
                </a:lnTo>
                <a:lnTo>
                  <a:pt x="980" y="370"/>
                </a:lnTo>
                <a:lnTo>
                  <a:pt x="957" y="377"/>
                </a:lnTo>
                <a:lnTo>
                  <a:pt x="932" y="384"/>
                </a:lnTo>
                <a:lnTo>
                  <a:pt x="909" y="390"/>
                </a:lnTo>
                <a:lnTo>
                  <a:pt x="884" y="396"/>
                </a:lnTo>
                <a:lnTo>
                  <a:pt x="860" y="399"/>
                </a:lnTo>
                <a:lnTo>
                  <a:pt x="834" y="403"/>
                </a:lnTo>
                <a:lnTo>
                  <a:pt x="809" y="405"/>
                </a:lnTo>
                <a:lnTo>
                  <a:pt x="783" y="407"/>
                </a:lnTo>
                <a:lnTo>
                  <a:pt x="757" y="407"/>
                </a:lnTo>
                <a:close/>
              </a:path>
            </a:pathLst>
          </a:cu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algn="ctr">
              <a:buFont typeface="Calibri" pitchFamily="34" charset="0"/>
              <a:buAutoNum type="arabicPeriod"/>
              <a:defRPr/>
            </a:pPr>
            <a:endParaRPr lang="en-US" sz="1400" noProof="1">
              <a:solidFill>
                <a:schemeClr val="tx1">
                  <a:lumMod val="75000"/>
                  <a:lumOff val="25000"/>
                </a:schemeClr>
              </a:solidFill>
              <a:ea typeface="ＭＳ Ｐゴシック" charset="-128"/>
            </a:endParaRPr>
          </a:p>
        </p:txBody>
      </p:sp>
      <p:sp>
        <p:nvSpPr>
          <p:cNvPr id="8" name="Freeform 244">
            <a:extLst>
              <a:ext uri="{FF2B5EF4-FFF2-40B4-BE49-F238E27FC236}">
                <a16:creationId xmlns:a16="http://schemas.microsoft.com/office/drawing/2014/main" id="{644F6FD3-8007-419D-86E2-9004AB2BF7A6}"/>
              </a:ext>
            </a:extLst>
          </p:cNvPr>
          <p:cNvSpPr>
            <a:spLocks/>
          </p:cNvSpPr>
          <p:nvPr userDrawn="1"/>
        </p:nvSpPr>
        <p:spPr bwMode="auto">
          <a:xfrm>
            <a:off x="3264334" y="1309172"/>
            <a:ext cx="1461753" cy="1957966"/>
          </a:xfrm>
          <a:custGeom>
            <a:avLst/>
            <a:gdLst>
              <a:gd name="T0" fmla="*/ 1035 w 1035"/>
              <a:gd name="T1" fmla="*/ 128 h 1386"/>
              <a:gd name="T2" fmla="*/ 915 w 1035"/>
              <a:gd name="T3" fmla="*/ 0 h 1386"/>
              <a:gd name="T4" fmla="*/ 831 w 1035"/>
              <a:gd name="T5" fmla="*/ 4 h 1386"/>
              <a:gd name="T6" fmla="*/ 748 w 1035"/>
              <a:gd name="T7" fmla="*/ 15 h 1386"/>
              <a:gd name="T8" fmla="*/ 669 w 1035"/>
              <a:gd name="T9" fmla="*/ 33 h 1386"/>
              <a:gd name="T10" fmla="*/ 591 w 1035"/>
              <a:gd name="T11" fmla="*/ 58 h 1386"/>
              <a:gd name="T12" fmla="*/ 517 w 1035"/>
              <a:gd name="T13" fmla="*/ 90 h 1386"/>
              <a:gd name="T14" fmla="*/ 447 w 1035"/>
              <a:gd name="T15" fmla="*/ 128 h 1386"/>
              <a:gd name="T16" fmla="*/ 381 w 1035"/>
              <a:gd name="T17" fmla="*/ 171 h 1386"/>
              <a:gd name="T18" fmla="*/ 319 w 1035"/>
              <a:gd name="T19" fmla="*/ 219 h 1386"/>
              <a:gd name="T20" fmla="*/ 469 w 1035"/>
              <a:gd name="T21" fmla="*/ 131 h 1386"/>
              <a:gd name="T22" fmla="*/ 742 w 1035"/>
              <a:gd name="T23" fmla="*/ 160 h 1386"/>
              <a:gd name="T24" fmla="*/ 469 w 1035"/>
              <a:gd name="T25" fmla="*/ 131 h 1386"/>
              <a:gd name="T26" fmla="*/ 319 w 1035"/>
              <a:gd name="T27" fmla="*/ 219 h 1386"/>
              <a:gd name="T28" fmla="*/ 282 w 1035"/>
              <a:gd name="T29" fmla="*/ 251 h 1386"/>
              <a:gd name="T30" fmla="*/ 216 w 1035"/>
              <a:gd name="T31" fmla="*/ 321 h 1386"/>
              <a:gd name="T32" fmla="*/ 158 w 1035"/>
              <a:gd name="T33" fmla="*/ 396 h 1386"/>
              <a:gd name="T34" fmla="*/ 107 w 1035"/>
              <a:gd name="T35" fmla="*/ 479 h 1386"/>
              <a:gd name="T36" fmla="*/ 66 w 1035"/>
              <a:gd name="T37" fmla="*/ 566 h 1386"/>
              <a:gd name="T38" fmla="*/ 35 w 1035"/>
              <a:gd name="T39" fmla="*/ 658 h 1386"/>
              <a:gd name="T40" fmla="*/ 13 w 1035"/>
              <a:gd name="T41" fmla="*/ 755 h 1386"/>
              <a:gd name="T42" fmla="*/ 1 w 1035"/>
              <a:gd name="T43" fmla="*/ 855 h 1386"/>
              <a:gd name="T44" fmla="*/ 0 w 1035"/>
              <a:gd name="T45" fmla="*/ 906 h 1386"/>
              <a:gd name="T46" fmla="*/ 2 w 1035"/>
              <a:gd name="T47" fmla="*/ 972 h 1386"/>
              <a:gd name="T48" fmla="*/ 9 w 1035"/>
              <a:gd name="T49" fmla="*/ 1036 h 1386"/>
              <a:gd name="T50" fmla="*/ 20 w 1035"/>
              <a:gd name="T51" fmla="*/ 1099 h 1386"/>
              <a:gd name="T52" fmla="*/ 36 w 1035"/>
              <a:gd name="T53" fmla="*/ 1160 h 1386"/>
              <a:gd name="T54" fmla="*/ 55 w 1035"/>
              <a:gd name="T55" fmla="*/ 1220 h 1386"/>
              <a:gd name="T56" fmla="*/ 80 w 1035"/>
              <a:gd name="T57" fmla="*/ 1277 h 1386"/>
              <a:gd name="T58" fmla="*/ 107 w 1035"/>
              <a:gd name="T59" fmla="*/ 1332 h 1386"/>
              <a:gd name="T60" fmla="*/ 138 w 1035"/>
              <a:gd name="T61" fmla="*/ 1386 h 1386"/>
              <a:gd name="T62" fmla="*/ 346 w 1035"/>
              <a:gd name="T63" fmla="*/ 1244 h 1386"/>
              <a:gd name="T64" fmla="*/ 325 w 1035"/>
              <a:gd name="T65" fmla="*/ 1207 h 1386"/>
              <a:gd name="T66" fmla="*/ 290 w 1035"/>
              <a:gd name="T67" fmla="*/ 1126 h 1386"/>
              <a:gd name="T68" fmla="*/ 265 w 1035"/>
              <a:gd name="T69" fmla="*/ 1041 h 1386"/>
              <a:gd name="T70" fmla="*/ 258 w 1035"/>
              <a:gd name="T71" fmla="*/ 997 h 1386"/>
              <a:gd name="T72" fmla="*/ 254 w 1035"/>
              <a:gd name="T73" fmla="*/ 953 h 1386"/>
              <a:gd name="T74" fmla="*/ 252 w 1035"/>
              <a:gd name="T75" fmla="*/ 906 h 1386"/>
              <a:gd name="T76" fmla="*/ 252 w 1035"/>
              <a:gd name="T77" fmla="*/ 873 h 1386"/>
              <a:gd name="T78" fmla="*/ 259 w 1035"/>
              <a:gd name="T79" fmla="*/ 809 h 1386"/>
              <a:gd name="T80" fmla="*/ 272 w 1035"/>
              <a:gd name="T81" fmla="*/ 746 h 1386"/>
              <a:gd name="T82" fmla="*/ 290 w 1035"/>
              <a:gd name="T83" fmla="*/ 687 h 1386"/>
              <a:gd name="T84" fmla="*/ 313 w 1035"/>
              <a:gd name="T85" fmla="*/ 630 h 1386"/>
              <a:gd name="T86" fmla="*/ 343 w 1035"/>
              <a:gd name="T87" fmla="*/ 574 h 1386"/>
              <a:gd name="T88" fmla="*/ 377 w 1035"/>
              <a:gd name="T89" fmla="*/ 523 h 1386"/>
              <a:gd name="T90" fmla="*/ 414 w 1035"/>
              <a:gd name="T91" fmla="*/ 475 h 1386"/>
              <a:gd name="T92" fmla="*/ 457 w 1035"/>
              <a:gd name="T93" fmla="*/ 431 h 1386"/>
              <a:gd name="T94" fmla="*/ 504 w 1035"/>
              <a:gd name="T95" fmla="*/ 391 h 1386"/>
              <a:gd name="T96" fmla="*/ 554 w 1035"/>
              <a:gd name="T97" fmla="*/ 355 h 1386"/>
              <a:gd name="T98" fmla="*/ 608 w 1035"/>
              <a:gd name="T99" fmla="*/ 324 h 1386"/>
              <a:gd name="T100" fmla="*/ 665 w 1035"/>
              <a:gd name="T101" fmla="*/ 298 h 1386"/>
              <a:gd name="T102" fmla="*/ 724 w 1035"/>
              <a:gd name="T103" fmla="*/ 277 h 1386"/>
              <a:gd name="T104" fmla="*/ 787 w 1035"/>
              <a:gd name="T105" fmla="*/ 262 h 1386"/>
              <a:gd name="T106" fmla="*/ 850 w 1035"/>
              <a:gd name="T107" fmla="*/ 252 h 1386"/>
              <a:gd name="T108" fmla="*/ 882 w 1035"/>
              <a:gd name="T109" fmla="*/ 250 h 13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35"/>
              <a:gd name="T166" fmla="*/ 0 h 1386"/>
              <a:gd name="T167" fmla="*/ 1035 w 1035"/>
              <a:gd name="T168" fmla="*/ 1386 h 138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35" h="1386">
                <a:moveTo>
                  <a:pt x="882" y="250"/>
                </a:moveTo>
                <a:lnTo>
                  <a:pt x="1035" y="128"/>
                </a:lnTo>
                <a:lnTo>
                  <a:pt x="915" y="0"/>
                </a:lnTo>
                <a:lnTo>
                  <a:pt x="872" y="1"/>
                </a:lnTo>
                <a:lnTo>
                  <a:pt x="831" y="4"/>
                </a:lnTo>
                <a:lnTo>
                  <a:pt x="789" y="9"/>
                </a:lnTo>
                <a:lnTo>
                  <a:pt x="748" y="15"/>
                </a:lnTo>
                <a:lnTo>
                  <a:pt x="707" y="23"/>
                </a:lnTo>
                <a:lnTo>
                  <a:pt x="669" y="33"/>
                </a:lnTo>
                <a:lnTo>
                  <a:pt x="630" y="45"/>
                </a:lnTo>
                <a:lnTo>
                  <a:pt x="591" y="58"/>
                </a:lnTo>
                <a:lnTo>
                  <a:pt x="553" y="74"/>
                </a:lnTo>
                <a:lnTo>
                  <a:pt x="517" y="90"/>
                </a:lnTo>
                <a:lnTo>
                  <a:pt x="482" y="109"/>
                </a:lnTo>
                <a:lnTo>
                  <a:pt x="447" y="128"/>
                </a:lnTo>
                <a:lnTo>
                  <a:pt x="413" y="149"/>
                </a:lnTo>
                <a:lnTo>
                  <a:pt x="381" y="171"/>
                </a:lnTo>
                <a:lnTo>
                  <a:pt x="348" y="194"/>
                </a:lnTo>
                <a:lnTo>
                  <a:pt x="319" y="219"/>
                </a:lnTo>
                <a:lnTo>
                  <a:pt x="346" y="247"/>
                </a:lnTo>
                <a:lnTo>
                  <a:pt x="469" y="131"/>
                </a:lnTo>
                <a:lnTo>
                  <a:pt x="593" y="259"/>
                </a:lnTo>
                <a:lnTo>
                  <a:pt x="742" y="160"/>
                </a:lnTo>
                <a:lnTo>
                  <a:pt x="593" y="259"/>
                </a:lnTo>
                <a:lnTo>
                  <a:pt x="469" y="131"/>
                </a:lnTo>
                <a:lnTo>
                  <a:pt x="346" y="247"/>
                </a:lnTo>
                <a:lnTo>
                  <a:pt x="319" y="219"/>
                </a:lnTo>
                <a:lnTo>
                  <a:pt x="282" y="251"/>
                </a:lnTo>
                <a:lnTo>
                  <a:pt x="249" y="285"/>
                </a:lnTo>
                <a:lnTo>
                  <a:pt x="216" y="321"/>
                </a:lnTo>
                <a:lnTo>
                  <a:pt x="186" y="359"/>
                </a:lnTo>
                <a:lnTo>
                  <a:pt x="158" y="396"/>
                </a:lnTo>
                <a:lnTo>
                  <a:pt x="132" y="438"/>
                </a:lnTo>
                <a:lnTo>
                  <a:pt x="107" y="479"/>
                </a:lnTo>
                <a:lnTo>
                  <a:pt x="85" y="522"/>
                </a:lnTo>
                <a:lnTo>
                  <a:pt x="66" y="566"/>
                </a:lnTo>
                <a:lnTo>
                  <a:pt x="49" y="612"/>
                </a:lnTo>
                <a:lnTo>
                  <a:pt x="35" y="658"/>
                </a:lnTo>
                <a:lnTo>
                  <a:pt x="22" y="706"/>
                </a:lnTo>
                <a:lnTo>
                  <a:pt x="13" y="755"/>
                </a:lnTo>
                <a:lnTo>
                  <a:pt x="5" y="805"/>
                </a:lnTo>
                <a:lnTo>
                  <a:pt x="1" y="855"/>
                </a:lnTo>
                <a:lnTo>
                  <a:pt x="0" y="906"/>
                </a:lnTo>
                <a:lnTo>
                  <a:pt x="0" y="938"/>
                </a:lnTo>
                <a:lnTo>
                  <a:pt x="2" y="972"/>
                </a:lnTo>
                <a:lnTo>
                  <a:pt x="5" y="1004"/>
                </a:lnTo>
                <a:lnTo>
                  <a:pt x="9" y="1036"/>
                </a:lnTo>
                <a:lnTo>
                  <a:pt x="14" y="1068"/>
                </a:lnTo>
                <a:lnTo>
                  <a:pt x="20" y="1099"/>
                </a:lnTo>
                <a:lnTo>
                  <a:pt x="28" y="1130"/>
                </a:lnTo>
                <a:lnTo>
                  <a:pt x="36" y="1160"/>
                </a:lnTo>
                <a:lnTo>
                  <a:pt x="45" y="1190"/>
                </a:lnTo>
                <a:lnTo>
                  <a:pt x="55" y="1220"/>
                </a:lnTo>
                <a:lnTo>
                  <a:pt x="67" y="1248"/>
                </a:lnTo>
                <a:lnTo>
                  <a:pt x="80" y="1277"/>
                </a:lnTo>
                <a:lnTo>
                  <a:pt x="93" y="1305"/>
                </a:lnTo>
                <a:lnTo>
                  <a:pt x="107" y="1332"/>
                </a:lnTo>
                <a:lnTo>
                  <a:pt x="123" y="1360"/>
                </a:lnTo>
                <a:lnTo>
                  <a:pt x="138" y="1386"/>
                </a:lnTo>
                <a:lnTo>
                  <a:pt x="179" y="1209"/>
                </a:lnTo>
                <a:lnTo>
                  <a:pt x="346" y="1244"/>
                </a:lnTo>
                <a:lnTo>
                  <a:pt x="325" y="1207"/>
                </a:lnTo>
                <a:lnTo>
                  <a:pt x="307" y="1166"/>
                </a:lnTo>
                <a:lnTo>
                  <a:pt x="290" y="1126"/>
                </a:lnTo>
                <a:lnTo>
                  <a:pt x="277" y="1085"/>
                </a:lnTo>
                <a:lnTo>
                  <a:pt x="265" y="1041"/>
                </a:lnTo>
                <a:lnTo>
                  <a:pt x="261" y="1019"/>
                </a:lnTo>
                <a:lnTo>
                  <a:pt x="258" y="997"/>
                </a:lnTo>
                <a:lnTo>
                  <a:pt x="255" y="975"/>
                </a:lnTo>
                <a:lnTo>
                  <a:pt x="254" y="953"/>
                </a:lnTo>
                <a:lnTo>
                  <a:pt x="252" y="929"/>
                </a:lnTo>
                <a:lnTo>
                  <a:pt x="252" y="906"/>
                </a:lnTo>
                <a:lnTo>
                  <a:pt x="252" y="873"/>
                </a:lnTo>
                <a:lnTo>
                  <a:pt x="255" y="841"/>
                </a:lnTo>
                <a:lnTo>
                  <a:pt x="259" y="809"/>
                </a:lnTo>
                <a:lnTo>
                  <a:pt x="264" y="778"/>
                </a:lnTo>
                <a:lnTo>
                  <a:pt x="272" y="746"/>
                </a:lnTo>
                <a:lnTo>
                  <a:pt x="280" y="717"/>
                </a:lnTo>
                <a:lnTo>
                  <a:pt x="290" y="687"/>
                </a:lnTo>
                <a:lnTo>
                  <a:pt x="302" y="657"/>
                </a:lnTo>
                <a:lnTo>
                  <a:pt x="313" y="630"/>
                </a:lnTo>
                <a:lnTo>
                  <a:pt x="328" y="601"/>
                </a:lnTo>
                <a:lnTo>
                  <a:pt x="343" y="574"/>
                </a:lnTo>
                <a:lnTo>
                  <a:pt x="359" y="548"/>
                </a:lnTo>
                <a:lnTo>
                  <a:pt x="377" y="523"/>
                </a:lnTo>
                <a:lnTo>
                  <a:pt x="395" y="499"/>
                </a:lnTo>
                <a:lnTo>
                  <a:pt x="414" y="475"/>
                </a:lnTo>
                <a:lnTo>
                  <a:pt x="435" y="452"/>
                </a:lnTo>
                <a:lnTo>
                  <a:pt x="457" y="431"/>
                </a:lnTo>
                <a:lnTo>
                  <a:pt x="481" y="411"/>
                </a:lnTo>
                <a:lnTo>
                  <a:pt x="504" y="391"/>
                </a:lnTo>
                <a:lnTo>
                  <a:pt x="529" y="372"/>
                </a:lnTo>
                <a:lnTo>
                  <a:pt x="554" y="355"/>
                </a:lnTo>
                <a:lnTo>
                  <a:pt x="580" y="339"/>
                </a:lnTo>
                <a:lnTo>
                  <a:pt x="608" y="324"/>
                </a:lnTo>
                <a:lnTo>
                  <a:pt x="636" y="311"/>
                </a:lnTo>
                <a:lnTo>
                  <a:pt x="665" y="298"/>
                </a:lnTo>
                <a:lnTo>
                  <a:pt x="695" y="286"/>
                </a:lnTo>
                <a:lnTo>
                  <a:pt x="724" y="277"/>
                </a:lnTo>
                <a:lnTo>
                  <a:pt x="755" y="269"/>
                </a:lnTo>
                <a:lnTo>
                  <a:pt x="787" y="262"/>
                </a:lnTo>
                <a:lnTo>
                  <a:pt x="818" y="256"/>
                </a:lnTo>
                <a:lnTo>
                  <a:pt x="850" y="252"/>
                </a:lnTo>
                <a:lnTo>
                  <a:pt x="882" y="25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algn="ctr">
              <a:buFont typeface="Calibri" pitchFamily="34" charset="0"/>
              <a:buAutoNum type="arabicPeriod"/>
              <a:defRPr/>
            </a:pPr>
            <a:endParaRPr lang="en-US" sz="1400" noProof="1">
              <a:solidFill>
                <a:schemeClr val="tx1">
                  <a:lumMod val="75000"/>
                  <a:lumOff val="25000"/>
                </a:schemeClr>
              </a:solidFill>
              <a:ea typeface="ＭＳ Ｐゴシック" charset="-12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6EFC0E-2F23-4BCA-B942-05F88D5BC54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55776" y="2064279"/>
            <a:ext cx="792088" cy="3417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61EC07-7AB8-496E-BBEF-028C815F5779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9876" y="1997427"/>
            <a:ext cx="835767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E3158E-8F37-4FB3-8A70-4385DFF3800B}"/>
              </a:ext>
            </a:extLst>
          </p:cNvPr>
          <p:cNvCxnSpPr>
            <a:cxnSpLocks/>
          </p:cNvCxnSpPr>
          <p:nvPr userDrawn="1"/>
        </p:nvCxnSpPr>
        <p:spPr>
          <a:xfrm>
            <a:off x="4564789" y="3868642"/>
            <a:ext cx="0" cy="402658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dash"/>
          </a:ln>
          <a:effectLst/>
        </p:spPr>
      </p:cxnSp>
      <p:sp>
        <p:nvSpPr>
          <p:cNvPr id="12" name="Title 22">
            <a:extLst>
              <a:ext uri="{FF2B5EF4-FFF2-40B4-BE49-F238E27FC236}">
                <a16:creationId xmlns:a16="http://schemas.microsoft.com/office/drawing/2014/main" id="{0498B7B5-BEEB-4738-B212-C50CF9651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92" y="657203"/>
            <a:ext cx="8119814" cy="5258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0E76B0F9-FE1E-49C2-B239-F8770E05C2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85643" y="2008559"/>
            <a:ext cx="2043673" cy="9226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60C8E48C-6294-4AC4-B577-426B864AD7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2091" y="2064279"/>
            <a:ext cx="2043685" cy="9226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26A65F3F-0156-47AB-B4BC-4DD261FF88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9536" y="4264624"/>
            <a:ext cx="2549865" cy="5963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08062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ircular Arrow 3">
            <a:extLst>
              <a:ext uri="{FF2B5EF4-FFF2-40B4-BE49-F238E27FC236}">
                <a16:creationId xmlns:a16="http://schemas.microsoft.com/office/drawing/2014/main" id="{4FDB127F-4ED6-48DC-BA82-F1B8118F0ADE}"/>
              </a:ext>
            </a:extLst>
          </p:cNvPr>
          <p:cNvSpPr/>
          <p:nvPr userDrawn="1"/>
        </p:nvSpPr>
        <p:spPr>
          <a:xfrm>
            <a:off x="3282037" y="1413479"/>
            <a:ext cx="2617402" cy="2617402"/>
          </a:xfrm>
          <a:prstGeom prst="circularArrow">
            <a:avLst>
              <a:gd name="adj1" fmla="val 5085"/>
              <a:gd name="adj2" fmla="val 327528"/>
              <a:gd name="adj3" fmla="val 21272472"/>
              <a:gd name="adj4" fmla="val 16200000"/>
              <a:gd name="adj5" fmla="val 5932"/>
            </a:avLst>
          </a:pr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Circular Arrow 4">
            <a:extLst>
              <a:ext uri="{FF2B5EF4-FFF2-40B4-BE49-F238E27FC236}">
                <a16:creationId xmlns:a16="http://schemas.microsoft.com/office/drawing/2014/main" id="{4C066FAA-6406-4482-B0AD-61145C679A73}"/>
              </a:ext>
            </a:extLst>
          </p:cNvPr>
          <p:cNvSpPr/>
          <p:nvPr userDrawn="1"/>
        </p:nvSpPr>
        <p:spPr>
          <a:xfrm>
            <a:off x="3282037" y="1491668"/>
            <a:ext cx="2617402" cy="2617402"/>
          </a:xfrm>
          <a:prstGeom prst="circularArrow">
            <a:avLst>
              <a:gd name="adj1" fmla="val 5085"/>
              <a:gd name="adj2" fmla="val 327528"/>
              <a:gd name="adj3" fmla="val 5072472"/>
              <a:gd name="adj4" fmla="val 0"/>
              <a:gd name="adj5" fmla="val 5932"/>
            </a:avLst>
          </a:prstGeom>
          <a:solidFill>
            <a:schemeClr val="accent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Circular Arrow 5">
            <a:extLst>
              <a:ext uri="{FF2B5EF4-FFF2-40B4-BE49-F238E27FC236}">
                <a16:creationId xmlns:a16="http://schemas.microsoft.com/office/drawing/2014/main" id="{C0554DB5-3759-42D5-AB76-8C02C59EE232}"/>
              </a:ext>
            </a:extLst>
          </p:cNvPr>
          <p:cNvSpPr/>
          <p:nvPr userDrawn="1"/>
        </p:nvSpPr>
        <p:spPr>
          <a:xfrm>
            <a:off x="3203848" y="1491668"/>
            <a:ext cx="2617402" cy="2617402"/>
          </a:xfrm>
          <a:prstGeom prst="circularArrow">
            <a:avLst>
              <a:gd name="adj1" fmla="val 5085"/>
              <a:gd name="adj2" fmla="val 327528"/>
              <a:gd name="adj3" fmla="val 10472472"/>
              <a:gd name="adj4" fmla="val 5400000"/>
              <a:gd name="adj5" fmla="val 5932"/>
            </a:avLst>
          </a:prstGeom>
          <a:solidFill>
            <a:schemeClr val="accent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Circular Arrow 6">
            <a:extLst>
              <a:ext uri="{FF2B5EF4-FFF2-40B4-BE49-F238E27FC236}">
                <a16:creationId xmlns:a16="http://schemas.microsoft.com/office/drawing/2014/main" id="{A3053476-2F40-4868-B99A-7F45131DCB2F}"/>
              </a:ext>
            </a:extLst>
          </p:cNvPr>
          <p:cNvSpPr/>
          <p:nvPr userDrawn="1"/>
        </p:nvSpPr>
        <p:spPr>
          <a:xfrm>
            <a:off x="3203848" y="1413479"/>
            <a:ext cx="2617402" cy="2617402"/>
          </a:xfrm>
          <a:prstGeom prst="circularArrow">
            <a:avLst>
              <a:gd name="adj1" fmla="val 5085"/>
              <a:gd name="adj2" fmla="val 327528"/>
              <a:gd name="adj3" fmla="val 15872472"/>
              <a:gd name="adj4" fmla="val 10800000"/>
              <a:gd name="adj5" fmla="val 5932"/>
            </a:avLst>
          </a:pr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0349A5-1DC8-46C5-A3D5-99EC373B0A68}"/>
              </a:ext>
            </a:extLst>
          </p:cNvPr>
          <p:cNvSpPr/>
          <p:nvPr userDrawn="1"/>
        </p:nvSpPr>
        <p:spPr>
          <a:xfrm>
            <a:off x="3601226" y="1804814"/>
            <a:ext cx="1902031" cy="1902031"/>
          </a:xfrm>
          <a:prstGeom prst="ellipse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7E6143-51CC-45E9-B3B2-38ACC4995CEF}"/>
              </a:ext>
            </a:extLst>
          </p:cNvPr>
          <p:cNvCxnSpPr/>
          <p:nvPr userDrawn="1"/>
        </p:nvCxnSpPr>
        <p:spPr>
          <a:xfrm flipH="1" flipV="1">
            <a:off x="5556059" y="1948830"/>
            <a:ext cx="1032165" cy="594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3CFA26-04E7-45BC-924C-B69AF3A0426B}"/>
              </a:ext>
            </a:extLst>
          </p:cNvPr>
          <p:cNvCxnSpPr/>
          <p:nvPr userDrawn="1"/>
        </p:nvCxnSpPr>
        <p:spPr>
          <a:xfrm flipH="1" flipV="1">
            <a:off x="5556059" y="3533006"/>
            <a:ext cx="1032165" cy="59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E32088-F176-45DF-932A-1A1E5DE53F6C}"/>
              </a:ext>
            </a:extLst>
          </p:cNvPr>
          <p:cNvCxnSpPr/>
          <p:nvPr userDrawn="1"/>
        </p:nvCxnSpPr>
        <p:spPr>
          <a:xfrm flipH="1" flipV="1">
            <a:off x="2588818" y="1949424"/>
            <a:ext cx="1032165" cy="594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2D5F55-B82D-496A-BC24-6C4AE8710234}"/>
              </a:ext>
            </a:extLst>
          </p:cNvPr>
          <p:cNvCxnSpPr/>
          <p:nvPr userDrawn="1"/>
        </p:nvCxnSpPr>
        <p:spPr>
          <a:xfrm flipH="1" flipV="1">
            <a:off x="2588817" y="3533600"/>
            <a:ext cx="1032165" cy="594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245ED4F-CE08-4832-8797-25FA3E692CEC}"/>
              </a:ext>
            </a:extLst>
          </p:cNvPr>
          <p:cNvCxnSpPr/>
          <p:nvPr userDrawn="1"/>
        </p:nvCxnSpPr>
        <p:spPr>
          <a:xfrm flipV="1">
            <a:off x="6588224" y="1732806"/>
            <a:ext cx="360040" cy="216024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ardrop 15">
            <a:extLst>
              <a:ext uri="{FF2B5EF4-FFF2-40B4-BE49-F238E27FC236}">
                <a16:creationId xmlns:a16="http://schemas.microsoft.com/office/drawing/2014/main" id="{99E673D6-40E0-4D17-BD09-06BE95D57395}"/>
              </a:ext>
            </a:extLst>
          </p:cNvPr>
          <p:cNvSpPr/>
          <p:nvPr userDrawn="1"/>
        </p:nvSpPr>
        <p:spPr>
          <a:xfrm>
            <a:off x="6948264" y="1275606"/>
            <a:ext cx="914400" cy="914400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C6E66E-9B41-4414-83BB-AA5F7F1CF0C4}"/>
              </a:ext>
            </a:extLst>
          </p:cNvPr>
          <p:cNvCxnSpPr/>
          <p:nvPr userDrawn="1"/>
        </p:nvCxnSpPr>
        <p:spPr>
          <a:xfrm>
            <a:off x="6588224" y="3534194"/>
            <a:ext cx="360040" cy="21719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ardrop 17">
            <a:extLst>
              <a:ext uri="{FF2B5EF4-FFF2-40B4-BE49-F238E27FC236}">
                <a16:creationId xmlns:a16="http://schemas.microsoft.com/office/drawing/2014/main" id="{8EA71483-81E9-4289-9B8D-58C79BD855FD}"/>
              </a:ext>
            </a:extLst>
          </p:cNvPr>
          <p:cNvSpPr/>
          <p:nvPr userDrawn="1"/>
        </p:nvSpPr>
        <p:spPr>
          <a:xfrm>
            <a:off x="6948264" y="3249645"/>
            <a:ext cx="914400" cy="91440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773C1D7-FA70-4B8E-BEE0-A7574136BCC2}"/>
              </a:ext>
            </a:extLst>
          </p:cNvPr>
          <p:cNvCxnSpPr/>
          <p:nvPr userDrawn="1"/>
        </p:nvCxnSpPr>
        <p:spPr>
          <a:xfrm flipH="1" flipV="1">
            <a:off x="2267744" y="1732806"/>
            <a:ext cx="321074" cy="217212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ardrop 19">
            <a:extLst>
              <a:ext uri="{FF2B5EF4-FFF2-40B4-BE49-F238E27FC236}">
                <a16:creationId xmlns:a16="http://schemas.microsoft.com/office/drawing/2014/main" id="{850EFBEE-77D1-49EE-A4A9-C092362293CC}"/>
              </a:ext>
            </a:extLst>
          </p:cNvPr>
          <p:cNvSpPr/>
          <p:nvPr userDrawn="1"/>
        </p:nvSpPr>
        <p:spPr>
          <a:xfrm>
            <a:off x="1353344" y="1290092"/>
            <a:ext cx="914400" cy="914400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A722A11-43C7-4AFB-AD2D-3A469282A666}"/>
              </a:ext>
            </a:extLst>
          </p:cNvPr>
          <p:cNvCxnSpPr/>
          <p:nvPr userDrawn="1"/>
        </p:nvCxnSpPr>
        <p:spPr>
          <a:xfrm flipH="1">
            <a:off x="2267744" y="3533006"/>
            <a:ext cx="321073" cy="173839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ardrop 21">
            <a:extLst>
              <a:ext uri="{FF2B5EF4-FFF2-40B4-BE49-F238E27FC236}">
                <a16:creationId xmlns:a16="http://schemas.microsoft.com/office/drawing/2014/main" id="{33823339-DA5D-4FED-AD18-FCF88B11376D}"/>
              </a:ext>
            </a:extLst>
          </p:cNvPr>
          <p:cNvSpPr/>
          <p:nvPr userDrawn="1"/>
        </p:nvSpPr>
        <p:spPr>
          <a:xfrm>
            <a:off x="1364407" y="3249645"/>
            <a:ext cx="914400" cy="914400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itle 22">
            <a:extLst>
              <a:ext uri="{FF2B5EF4-FFF2-40B4-BE49-F238E27FC236}">
                <a16:creationId xmlns:a16="http://schemas.microsoft.com/office/drawing/2014/main" id="{D2BCAE66-E4AA-450D-B733-E35185AFB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349" y="437198"/>
            <a:ext cx="8171035" cy="5258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1FF4C604-91F9-410B-86C1-278E6BD76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092" y="2264060"/>
            <a:ext cx="1721121" cy="5963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C7BE1046-964F-4DB4-BB77-954B221B25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783" y="4208584"/>
            <a:ext cx="1721121" cy="5963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B606B5A-E9F7-4377-B61C-89861B2377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264" y="4219208"/>
            <a:ext cx="1721121" cy="5963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F9FA22BB-E32C-49FC-AB44-856B3029D9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48264" y="2245169"/>
            <a:ext cx="1721121" cy="5963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4066B689-AE4E-4716-9EFF-19DE8FBC55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91680" y="2457669"/>
            <a:ext cx="1721121" cy="59631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11C1871D-E45E-4163-AE71-E77A7D0D133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03540" y="1504233"/>
            <a:ext cx="416740" cy="4167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BB2F0CEC-FC6C-4CE5-BED8-2188A9ECB752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220309" y="1504233"/>
            <a:ext cx="416740" cy="4167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46915933-35CD-41F7-867D-B4B03C549DF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220309" y="3472101"/>
            <a:ext cx="416740" cy="4167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75264462-7EBC-4A91-9C82-F0627D4CB73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616355" y="3488792"/>
            <a:ext cx="416740" cy="4167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459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BFF67FA8-85DE-4114-8647-8FC436F2745F}"/>
              </a:ext>
            </a:extLst>
          </p:cNvPr>
          <p:cNvGrpSpPr/>
          <p:nvPr userDrawn="1"/>
        </p:nvGrpSpPr>
        <p:grpSpPr>
          <a:xfrm>
            <a:off x="730056" y="1995686"/>
            <a:ext cx="1173840" cy="864344"/>
            <a:chOff x="2447003" y="1874514"/>
            <a:chExt cx="1173840" cy="864344"/>
          </a:xfrm>
        </p:grpSpPr>
        <p:sp>
          <p:nvSpPr>
            <p:cNvPr id="8" name="Pentagon 7">
              <a:extLst>
                <a:ext uri="{FF2B5EF4-FFF2-40B4-BE49-F238E27FC236}">
                  <a16:creationId xmlns:a16="http://schemas.microsoft.com/office/drawing/2014/main" id="{BEC1A7AE-AE2B-4304-AB6C-E3056B8711A1}"/>
                </a:ext>
              </a:extLst>
            </p:cNvPr>
            <p:cNvSpPr/>
            <p:nvPr userDrawn="1"/>
          </p:nvSpPr>
          <p:spPr>
            <a:xfrm>
              <a:off x="2783615" y="1874514"/>
              <a:ext cx="837228" cy="864344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AE11801-9F14-41A5-A823-E6D3D8E33798}"/>
                </a:ext>
              </a:extLst>
            </p:cNvPr>
            <p:cNvSpPr/>
            <p:nvPr userDrawn="1"/>
          </p:nvSpPr>
          <p:spPr>
            <a:xfrm>
              <a:off x="2447003" y="1970074"/>
              <a:ext cx="673224" cy="67322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63EE8BC-5F61-4DA3-8B8A-C9997F9E21B6}"/>
              </a:ext>
            </a:extLst>
          </p:cNvPr>
          <p:cNvGrpSpPr/>
          <p:nvPr userDrawn="1"/>
        </p:nvGrpSpPr>
        <p:grpSpPr>
          <a:xfrm>
            <a:off x="2912008" y="1995686"/>
            <a:ext cx="1173840" cy="864344"/>
            <a:chOff x="3988192" y="1874514"/>
            <a:chExt cx="1173840" cy="864344"/>
          </a:xfrm>
        </p:grpSpPr>
        <p:sp>
          <p:nvSpPr>
            <p:cNvPr id="10" name="Pentagon 9">
              <a:extLst>
                <a:ext uri="{FF2B5EF4-FFF2-40B4-BE49-F238E27FC236}">
                  <a16:creationId xmlns:a16="http://schemas.microsoft.com/office/drawing/2014/main" id="{91919DBB-9B80-4478-8B37-25A63F246AC3}"/>
                </a:ext>
              </a:extLst>
            </p:cNvPr>
            <p:cNvSpPr/>
            <p:nvPr userDrawn="1"/>
          </p:nvSpPr>
          <p:spPr>
            <a:xfrm>
              <a:off x="4324804" y="1874514"/>
              <a:ext cx="837228" cy="864344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548520-818D-4588-AF6F-9E7CB4AEFD52}"/>
                </a:ext>
              </a:extLst>
            </p:cNvPr>
            <p:cNvSpPr/>
            <p:nvPr userDrawn="1"/>
          </p:nvSpPr>
          <p:spPr>
            <a:xfrm>
              <a:off x="3988192" y="1970074"/>
              <a:ext cx="673224" cy="67322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DE915C7-0FE2-471E-AF03-29EE42E0B248}"/>
              </a:ext>
            </a:extLst>
          </p:cNvPr>
          <p:cNvGrpSpPr/>
          <p:nvPr userDrawn="1"/>
        </p:nvGrpSpPr>
        <p:grpSpPr>
          <a:xfrm>
            <a:off x="5058608" y="1995686"/>
            <a:ext cx="1173840" cy="864344"/>
            <a:chOff x="5529381" y="1873607"/>
            <a:chExt cx="1173840" cy="864344"/>
          </a:xfrm>
        </p:grpSpPr>
        <p:sp>
          <p:nvSpPr>
            <p:cNvPr id="12" name="Pentagon 11">
              <a:extLst>
                <a:ext uri="{FF2B5EF4-FFF2-40B4-BE49-F238E27FC236}">
                  <a16:creationId xmlns:a16="http://schemas.microsoft.com/office/drawing/2014/main" id="{F062B9FE-FFEC-4C3A-A988-FAE092C832C7}"/>
                </a:ext>
              </a:extLst>
            </p:cNvPr>
            <p:cNvSpPr/>
            <p:nvPr userDrawn="1"/>
          </p:nvSpPr>
          <p:spPr>
            <a:xfrm>
              <a:off x="5865993" y="1873607"/>
              <a:ext cx="837228" cy="864344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4CD028-DEA0-4E02-BD2A-5A2169DC605C}"/>
                </a:ext>
              </a:extLst>
            </p:cNvPr>
            <p:cNvSpPr/>
            <p:nvPr userDrawn="1"/>
          </p:nvSpPr>
          <p:spPr>
            <a:xfrm>
              <a:off x="5529381" y="1969167"/>
              <a:ext cx="673224" cy="67322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3A24FBF-3BCA-4B01-96D5-0798116236A1}"/>
              </a:ext>
            </a:extLst>
          </p:cNvPr>
          <p:cNvGrpSpPr/>
          <p:nvPr userDrawn="1"/>
        </p:nvGrpSpPr>
        <p:grpSpPr>
          <a:xfrm>
            <a:off x="7222408" y="1995686"/>
            <a:ext cx="1173840" cy="864344"/>
            <a:chOff x="7070568" y="1874514"/>
            <a:chExt cx="1173840" cy="864344"/>
          </a:xfrm>
        </p:grpSpPr>
        <p:sp>
          <p:nvSpPr>
            <p:cNvPr id="14" name="Pentagon 25">
              <a:extLst>
                <a:ext uri="{FF2B5EF4-FFF2-40B4-BE49-F238E27FC236}">
                  <a16:creationId xmlns:a16="http://schemas.microsoft.com/office/drawing/2014/main" id="{5F780C5C-E56F-43CC-98F4-B9C0975680FD}"/>
                </a:ext>
              </a:extLst>
            </p:cNvPr>
            <p:cNvSpPr/>
            <p:nvPr userDrawn="1"/>
          </p:nvSpPr>
          <p:spPr>
            <a:xfrm>
              <a:off x="7407180" y="1874514"/>
              <a:ext cx="837228" cy="864344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0C1399D-55D6-49B2-987B-396EA16BE1C5}"/>
                </a:ext>
              </a:extLst>
            </p:cNvPr>
            <p:cNvSpPr/>
            <p:nvPr userDrawn="1"/>
          </p:nvSpPr>
          <p:spPr>
            <a:xfrm>
              <a:off x="7070568" y="1970074"/>
              <a:ext cx="673224" cy="673224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ation" pitchFamily="2" charset="0"/>
                <a:ea typeface="+mn-ea"/>
                <a:cs typeface="+mn-cs"/>
              </a:endParaRPr>
            </a:p>
          </p:txBody>
        </p:sp>
      </p:grpSp>
      <p:sp>
        <p:nvSpPr>
          <p:cNvPr id="21" name="Title 22">
            <a:extLst>
              <a:ext uri="{FF2B5EF4-FFF2-40B4-BE49-F238E27FC236}">
                <a16:creationId xmlns:a16="http://schemas.microsoft.com/office/drawing/2014/main" id="{A2504C46-0627-4FC5-A2F8-6A65EEACD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38" y="736023"/>
            <a:ext cx="8631253" cy="86434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0" name="Text Placeholder 30">
            <a:extLst>
              <a:ext uri="{FF2B5EF4-FFF2-40B4-BE49-F238E27FC236}">
                <a16:creationId xmlns:a16="http://schemas.microsoft.com/office/drawing/2014/main" id="{E1D84EAB-8A11-47E7-902D-A216FF3BAC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2738" y="3410695"/>
            <a:ext cx="2105098" cy="100023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4" name="Text Placeholder 30">
            <a:extLst>
              <a:ext uri="{FF2B5EF4-FFF2-40B4-BE49-F238E27FC236}">
                <a16:creationId xmlns:a16="http://schemas.microsoft.com/office/drawing/2014/main" id="{2EBCA1BA-1E9D-47B9-BEC9-0413BCD2E70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449440" y="3407238"/>
            <a:ext cx="2105098" cy="100023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5" name="Text Placeholder 30">
            <a:extLst>
              <a:ext uri="{FF2B5EF4-FFF2-40B4-BE49-F238E27FC236}">
                <a16:creationId xmlns:a16="http://schemas.microsoft.com/office/drawing/2014/main" id="{6B9E1E98-4A15-4385-A4AF-27DB53E9937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36142" y="3410695"/>
            <a:ext cx="2105098" cy="100023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6" name="Text Placeholder 30">
            <a:extLst>
              <a:ext uri="{FF2B5EF4-FFF2-40B4-BE49-F238E27FC236}">
                <a16:creationId xmlns:a16="http://schemas.microsoft.com/office/drawing/2014/main" id="{5A9C35B1-670A-488F-BBDB-8781E141402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788893" y="3407238"/>
            <a:ext cx="2105098" cy="100023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94A4CED-0A2A-4E8C-A742-6D6CB13627E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58298" y="2219488"/>
            <a:ext cx="416740" cy="4167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49A3D65C-A92C-436D-8C03-F5B3642D357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040250" y="2219488"/>
            <a:ext cx="416740" cy="4167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44EE1B0D-4EB9-418F-8BEC-850F84511B5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186850" y="2219488"/>
            <a:ext cx="416740" cy="4167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26D2C382-FC9D-4CE9-8486-7592F8D8997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350650" y="2219488"/>
            <a:ext cx="416740" cy="4167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/>
      <p:bldP spid="46" grpId="0" build="p"/>
      <p:bldP spid="23" grpId="0"/>
      <p:bldP spid="24" grpId="0"/>
      <p:bldP spid="25" grpId="0"/>
      <p:bldP spid="26" grpId="0"/>
    </p:bldLst>
  </p:timing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057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05F2E8E-4522-4A0A-8227-8E3B0ADDEC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2082" y="1642192"/>
            <a:ext cx="3011244" cy="3011244"/>
          </a:xfrm>
          <a:custGeom>
            <a:avLst/>
            <a:gdLst>
              <a:gd name="connsiteX0" fmla="*/ 1505622 w 3011244"/>
              <a:gd name="connsiteY0" fmla="*/ 0 h 3011244"/>
              <a:gd name="connsiteX1" fmla="*/ 3011244 w 3011244"/>
              <a:gd name="connsiteY1" fmla="*/ 1505622 h 3011244"/>
              <a:gd name="connsiteX2" fmla="*/ 1505622 w 3011244"/>
              <a:gd name="connsiteY2" fmla="*/ 3011244 h 3011244"/>
              <a:gd name="connsiteX3" fmla="*/ 0 w 3011244"/>
              <a:gd name="connsiteY3" fmla="*/ 1505622 h 3011244"/>
              <a:gd name="connsiteX4" fmla="*/ 1505622 w 3011244"/>
              <a:gd name="connsiteY4" fmla="*/ 0 h 3011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1244" h="3011244">
                <a:moveTo>
                  <a:pt x="1505622" y="0"/>
                </a:moveTo>
                <a:cubicBezTo>
                  <a:pt x="2337154" y="0"/>
                  <a:pt x="3011244" y="674090"/>
                  <a:pt x="3011244" y="1505622"/>
                </a:cubicBezTo>
                <a:cubicBezTo>
                  <a:pt x="3011244" y="2337154"/>
                  <a:pt x="2337154" y="3011244"/>
                  <a:pt x="1505622" y="3011244"/>
                </a:cubicBezTo>
                <a:cubicBezTo>
                  <a:pt x="674090" y="3011244"/>
                  <a:pt x="0" y="2337154"/>
                  <a:pt x="0" y="1505622"/>
                </a:cubicBezTo>
                <a:cubicBezTo>
                  <a:pt x="0" y="674090"/>
                  <a:pt x="674090" y="0"/>
                  <a:pt x="1505622" y="0"/>
                </a:cubicBez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5D021AA6-9620-4139-A3DE-AF7D90549604}"/>
              </a:ext>
            </a:extLst>
          </p:cNvPr>
          <p:cNvSpPr/>
          <p:nvPr userDrawn="1"/>
        </p:nvSpPr>
        <p:spPr>
          <a:xfrm>
            <a:off x="251520" y="1491630"/>
            <a:ext cx="3312368" cy="3312368"/>
          </a:xfrm>
          <a:prstGeom prst="donut">
            <a:avLst>
              <a:gd name="adj" fmla="val 674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2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660019" y="692471"/>
            <a:ext cx="6016437" cy="3823209"/>
          </a:xfrm>
          <a:custGeom>
            <a:avLst/>
            <a:gdLst>
              <a:gd name="connsiteX0" fmla="*/ 2220138 w 8021916"/>
              <a:gd name="connsiteY0" fmla="*/ 0 h 5097612"/>
              <a:gd name="connsiteX1" fmla="*/ 3145119 w 8021916"/>
              <a:gd name="connsiteY1" fmla="*/ 0 h 5097612"/>
              <a:gd name="connsiteX2" fmla="*/ 8021916 w 8021916"/>
              <a:gd name="connsiteY2" fmla="*/ 0 h 5097612"/>
              <a:gd name="connsiteX3" fmla="*/ 8021916 w 8021916"/>
              <a:gd name="connsiteY3" fmla="*/ 5097611 h 5097612"/>
              <a:gd name="connsiteX4" fmla="*/ 4439468 w 8021916"/>
              <a:gd name="connsiteY4" fmla="*/ 5097611 h 5097612"/>
              <a:gd name="connsiteX5" fmla="*/ 4439457 w 8021916"/>
              <a:gd name="connsiteY5" fmla="*/ 5097612 h 5097612"/>
              <a:gd name="connsiteX6" fmla="*/ 200781 w 8021916"/>
              <a:gd name="connsiteY6" fmla="*/ 5097611 h 5097612"/>
              <a:gd name="connsiteX7" fmla="*/ 15778 w 8021916"/>
              <a:gd name="connsiteY7" fmla="*/ 4974983 h 5097612"/>
              <a:gd name="connsiteX8" fmla="*/ 0 w 8021916"/>
              <a:gd name="connsiteY8" fmla="*/ 4896831 h 5097612"/>
              <a:gd name="connsiteX9" fmla="*/ 15778 w 8021916"/>
              <a:gd name="connsiteY9" fmla="*/ 4818678 h 5097612"/>
              <a:gd name="connsiteX10" fmla="*/ 200781 w 8021916"/>
              <a:gd name="connsiteY10" fmla="*/ 4696050 h 5097612"/>
              <a:gd name="connsiteX11" fmla="*/ 2827555 w 8021916"/>
              <a:gd name="connsiteY11" fmla="*/ 4696050 h 5097612"/>
              <a:gd name="connsiteX12" fmla="*/ 2827565 w 8021916"/>
              <a:gd name="connsiteY12" fmla="*/ 4696051 h 5097612"/>
              <a:gd name="connsiteX13" fmla="*/ 3462673 w 8021916"/>
              <a:gd name="connsiteY13" fmla="*/ 4696052 h 5097612"/>
              <a:gd name="connsiteX14" fmla="*/ 3854011 w 8021916"/>
              <a:gd name="connsiteY14" fmla="*/ 4304714 h 5097612"/>
              <a:gd name="connsiteX15" fmla="*/ 3854012 w 8021916"/>
              <a:gd name="connsiteY15" fmla="*/ 4304714 h 5097612"/>
              <a:gd name="connsiteX16" fmla="*/ 3462674 w 8021916"/>
              <a:gd name="connsiteY16" fmla="*/ 3913376 h 5097612"/>
              <a:gd name="connsiteX17" fmla="*/ 3145119 w 8021916"/>
              <a:gd name="connsiteY17" fmla="*/ 3913376 h 5097612"/>
              <a:gd name="connsiteX18" fmla="*/ 2116371 w 8021916"/>
              <a:gd name="connsiteY18" fmla="*/ 3913375 h 5097612"/>
              <a:gd name="connsiteX19" fmla="*/ 1732984 w 8021916"/>
              <a:gd name="connsiteY19" fmla="*/ 3600905 h 5097612"/>
              <a:gd name="connsiteX20" fmla="*/ 1725033 w 8021916"/>
              <a:gd name="connsiteY20" fmla="*/ 3522038 h 5097612"/>
              <a:gd name="connsiteX21" fmla="*/ 1732984 w 8021916"/>
              <a:gd name="connsiteY21" fmla="*/ 3443170 h 5097612"/>
              <a:gd name="connsiteX22" fmla="*/ 2047098 w 8021916"/>
              <a:gd name="connsiteY22" fmla="*/ 3136812 h 5097612"/>
              <a:gd name="connsiteX23" fmla="*/ 2116358 w 8021916"/>
              <a:gd name="connsiteY23" fmla="*/ 3130701 h 5097612"/>
              <a:gd name="connsiteX24" fmla="*/ 4098825 w 8021916"/>
              <a:gd name="connsiteY24" fmla="*/ 3130702 h 5097612"/>
              <a:gd name="connsiteX25" fmla="*/ 4490163 w 8021916"/>
              <a:gd name="connsiteY25" fmla="*/ 2739364 h 5097612"/>
              <a:gd name="connsiteX26" fmla="*/ 4490164 w 8021916"/>
              <a:gd name="connsiteY26" fmla="*/ 2739364 h 5097612"/>
              <a:gd name="connsiteX27" fmla="*/ 4098826 w 8021916"/>
              <a:gd name="connsiteY27" fmla="*/ 2348026 h 5097612"/>
              <a:gd name="connsiteX28" fmla="*/ 3145119 w 8021916"/>
              <a:gd name="connsiteY28" fmla="*/ 2348026 h 5097612"/>
              <a:gd name="connsiteX29" fmla="*/ 1349749 w 8021916"/>
              <a:gd name="connsiteY29" fmla="*/ 2348025 h 5097612"/>
              <a:gd name="connsiteX30" fmla="*/ 966361 w 8021916"/>
              <a:gd name="connsiteY30" fmla="*/ 2035555 h 5097612"/>
              <a:gd name="connsiteX31" fmla="*/ 958411 w 8021916"/>
              <a:gd name="connsiteY31" fmla="*/ 1956688 h 5097612"/>
              <a:gd name="connsiteX32" fmla="*/ 966361 w 8021916"/>
              <a:gd name="connsiteY32" fmla="*/ 1877820 h 5097612"/>
              <a:gd name="connsiteX33" fmla="*/ 1349749 w 8021916"/>
              <a:gd name="connsiteY33" fmla="*/ 1565350 h 5097612"/>
              <a:gd name="connsiteX34" fmla="*/ 2827555 w 8021916"/>
              <a:gd name="connsiteY34" fmla="*/ 1565350 h 5097612"/>
              <a:gd name="connsiteX35" fmla="*/ 2827565 w 8021916"/>
              <a:gd name="connsiteY35" fmla="*/ 1565351 h 5097612"/>
              <a:gd name="connsiteX36" fmla="*/ 3462673 w 8021916"/>
              <a:gd name="connsiteY36" fmla="*/ 1565352 h 5097612"/>
              <a:gd name="connsiteX37" fmla="*/ 3854011 w 8021916"/>
              <a:gd name="connsiteY37" fmla="*/ 1174014 h 5097612"/>
              <a:gd name="connsiteX38" fmla="*/ 3854012 w 8021916"/>
              <a:gd name="connsiteY38" fmla="*/ 1174014 h 5097612"/>
              <a:gd name="connsiteX39" fmla="*/ 3462674 w 8021916"/>
              <a:gd name="connsiteY39" fmla="*/ 782676 h 5097612"/>
              <a:gd name="connsiteX40" fmla="*/ 3145119 w 8021916"/>
              <a:gd name="connsiteY40" fmla="*/ 782676 h 5097612"/>
              <a:gd name="connsiteX41" fmla="*/ 2220138 w 8021916"/>
              <a:gd name="connsiteY41" fmla="*/ 782675 h 5097612"/>
              <a:gd name="connsiteX42" fmla="*/ 1836751 w 8021916"/>
              <a:gd name="connsiteY42" fmla="*/ 470206 h 5097612"/>
              <a:gd name="connsiteX43" fmla="*/ 1828800 w 8021916"/>
              <a:gd name="connsiteY43" fmla="*/ 391338 h 5097612"/>
              <a:gd name="connsiteX44" fmla="*/ 1836751 w 8021916"/>
              <a:gd name="connsiteY44" fmla="*/ 312470 h 5097612"/>
              <a:gd name="connsiteX45" fmla="*/ 2220138 w 8021916"/>
              <a:gd name="connsiteY45" fmla="*/ 0 h 509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021916" h="5097612">
                <a:moveTo>
                  <a:pt x="2220138" y="0"/>
                </a:moveTo>
                <a:lnTo>
                  <a:pt x="3145119" y="0"/>
                </a:lnTo>
                <a:lnTo>
                  <a:pt x="8021916" y="0"/>
                </a:lnTo>
                <a:lnTo>
                  <a:pt x="8021916" y="5097611"/>
                </a:lnTo>
                <a:lnTo>
                  <a:pt x="4439468" y="5097611"/>
                </a:lnTo>
                <a:lnTo>
                  <a:pt x="4439457" y="5097612"/>
                </a:lnTo>
                <a:lnTo>
                  <a:pt x="200781" y="5097611"/>
                </a:lnTo>
                <a:cubicBezTo>
                  <a:pt x="117615" y="5097611"/>
                  <a:pt x="46259" y="5047046"/>
                  <a:pt x="15778" y="4974983"/>
                </a:cubicBezTo>
                <a:lnTo>
                  <a:pt x="0" y="4896831"/>
                </a:lnTo>
                <a:lnTo>
                  <a:pt x="15778" y="4818678"/>
                </a:lnTo>
                <a:cubicBezTo>
                  <a:pt x="46259" y="4746615"/>
                  <a:pt x="117615" y="4696050"/>
                  <a:pt x="200781" y="4696050"/>
                </a:cubicBezTo>
                <a:lnTo>
                  <a:pt x="2827555" y="4696050"/>
                </a:lnTo>
                <a:lnTo>
                  <a:pt x="2827565" y="4696051"/>
                </a:lnTo>
                <a:lnTo>
                  <a:pt x="3462673" y="4696052"/>
                </a:lnTo>
                <a:cubicBezTo>
                  <a:pt x="3678803" y="4696052"/>
                  <a:pt x="3854011" y="4520844"/>
                  <a:pt x="3854011" y="4304714"/>
                </a:cubicBezTo>
                <a:lnTo>
                  <a:pt x="3854012" y="4304714"/>
                </a:lnTo>
                <a:cubicBezTo>
                  <a:pt x="3854012" y="4088584"/>
                  <a:pt x="3678804" y="3913376"/>
                  <a:pt x="3462674" y="3913376"/>
                </a:cubicBezTo>
                <a:lnTo>
                  <a:pt x="3145119" y="3913376"/>
                </a:lnTo>
                <a:lnTo>
                  <a:pt x="2116371" y="3913375"/>
                </a:lnTo>
                <a:cubicBezTo>
                  <a:pt x="1927258" y="3913375"/>
                  <a:pt x="1769474" y="3779232"/>
                  <a:pt x="1732984" y="3600905"/>
                </a:cubicBezTo>
                <a:lnTo>
                  <a:pt x="1725033" y="3522038"/>
                </a:lnTo>
                <a:lnTo>
                  <a:pt x="1732984" y="3443170"/>
                </a:lnTo>
                <a:cubicBezTo>
                  <a:pt x="1764913" y="3287135"/>
                  <a:pt x="1889707" y="3164926"/>
                  <a:pt x="2047098" y="3136812"/>
                </a:cubicBezTo>
                <a:lnTo>
                  <a:pt x="2116358" y="3130701"/>
                </a:lnTo>
                <a:lnTo>
                  <a:pt x="4098825" y="3130702"/>
                </a:lnTo>
                <a:cubicBezTo>
                  <a:pt x="4314955" y="3130702"/>
                  <a:pt x="4490163" y="2955494"/>
                  <a:pt x="4490163" y="2739364"/>
                </a:cubicBezTo>
                <a:lnTo>
                  <a:pt x="4490164" y="2739364"/>
                </a:lnTo>
                <a:cubicBezTo>
                  <a:pt x="4490164" y="2523234"/>
                  <a:pt x="4314956" y="2348026"/>
                  <a:pt x="4098826" y="2348026"/>
                </a:cubicBezTo>
                <a:lnTo>
                  <a:pt x="3145119" y="2348026"/>
                </a:lnTo>
                <a:lnTo>
                  <a:pt x="1349749" y="2348025"/>
                </a:lnTo>
                <a:cubicBezTo>
                  <a:pt x="1160635" y="2348025"/>
                  <a:pt x="1002852" y="2213882"/>
                  <a:pt x="966361" y="2035555"/>
                </a:cubicBezTo>
                <a:lnTo>
                  <a:pt x="958411" y="1956688"/>
                </a:lnTo>
                <a:lnTo>
                  <a:pt x="966361" y="1877820"/>
                </a:lnTo>
                <a:cubicBezTo>
                  <a:pt x="1002852" y="1699494"/>
                  <a:pt x="1160635" y="1565350"/>
                  <a:pt x="1349749" y="1565350"/>
                </a:cubicBezTo>
                <a:lnTo>
                  <a:pt x="2827555" y="1565350"/>
                </a:lnTo>
                <a:lnTo>
                  <a:pt x="2827565" y="1565351"/>
                </a:lnTo>
                <a:lnTo>
                  <a:pt x="3462673" y="1565352"/>
                </a:lnTo>
                <a:cubicBezTo>
                  <a:pt x="3678803" y="1565352"/>
                  <a:pt x="3854011" y="1390144"/>
                  <a:pt x="3854011" y="1174014"/>
                </a:cubicBezTo>
                <a:lnTo>
                  <a:pt x="3854012" y="1174014"/>
                </a:lnTo>
                <a:cubicBezTo>
                  <a:pt x="3854012" y="957884"/>
                  <a:pt x="3678804" y="782676"/>
                  <a:pt x="3462674" y="782676"/>
                </a:cubicBezTo>
                <a:lnTo>
                  <a:pt x="3145119" y="782676"/>
                </a:lnTo>
                <a:lnTo>
                  <a:pt x="2220138" y="782675"/>
                </a:lnTo>
                <a:cubicBezTo>
                  <a:pt x="2031025" y="782675"/>
                  <a:pt x="1873242" y="648532"/>
                  <a:pt x="1836751" y="470206"/>
                </a:cubicBezTo>
                <a:lnTo>
                  <a:pt x="1828800" y="391338"/>
                </a:lnTo>
                <a:lnTo>
                  <a:pt x="1836751" y="312470"/>
                </a:lnTo>
                <a:cubicBezTo>
                  <a:pt x="1873242" y="134144"/>
                  <a:pt x="2031025" y="0"/>
                  <a:pt x="222013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6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5082748 w 5082750"/>
              <a:gd name="connsiteY0" fmla="*/ 4846024 h 5097611"/>
              <a:gd name="connsiteX1" fmla="*/ 5082748 w 5082750"/>
              <a:gd name="connsiteY1" fmla="*/ 5097611 h 5097611"/>
              <a:gd name="connsiteX2" fmla="*/ 4828971 w 5082750"/>
              <a:gd name="connsiteY2" fmla="*/ 5097611 h 5097611"/>
              <a:gd name="connsiteX3" fmla="*/ 5082747 w 5082750"/>
              <a:gd name="connsiteY3" fmla="*/ 4430331 h 5097611"/>
              <a:gd name="connsiteX4" fmla="*/ 5082748 w 5082750"/>
              <a:gd name="connsiteY4" fmla="*/ 4765002 h 5097611"/>
              <a:gd name="connsiteX5" fmla="*/ 4747244 w 5082750"/>
              <a:gd name="connsiteY5" fmla="*/ 5097609 h 5097611"/>
              <a:gd name="connsiteX6" fmla="*/ 4409661 w 5082750"/>
              <a:gd name="connsiteY6" fmla="*/ 5097609 h 5097611"/>
              <a:gd name="connsiteX7" fmla="*/ 5082748 w 5082750"/>
              <a:gd name="connsiteY7" fmla="*/ 4014644 h 5097611"/>
              <a:gd name="connsiteX8" fmla="*/ 5082749 w 5082750"/>
              <a:gd name="connsiteY8" fmla="*/ 4349313 h 5097611"/>
              <a:gd name="connsiteX9" fmla="*/ 4327938 w 5082750"/>
              <a:gd name="connsiteY9" fmla="*/ 5097610 h 5097611"/>
              <a:gd name="connsiteX10" fmla="*/ 3990353 w 5082750"/>
              <a:gd name="connsiteY10" fmla="*/ 5097610 h 5097611"/>
              <a:gd name="connsiteX11" fmla="*/ 5082750 w 5082750"/>
              <a:gd name="connsiteY11" fmla="*/ 3598954 h 5097611"/>
              <a:gd name="connsiteX12" fmla="*/ 5082749 w 5082750"/>
              <a:gd name="connsiteY12" fmla="*/ 3933623 h 5097611"/>
              <a:gd name="connsiteX13" fmla="*/ 3908628 w 5082750"/>
              <a:gd name="connsiteY13" fmla="*/ 5097610 h 5097611"/>
              <a:gd name="connsiteX14" fmla="*/ 3571046 w 5082750"/>
              <a:gd name="connsiteY14" fmla="*/ 5097610 h 5097611"/>
              <a:gd name="connsiteX15" fmla="*/ 5082748 w 5082750"/>
              <a:gd name="connsiteY15" fmla="*/ 3183262 h 5097611"/>
              <a:gd name="connsiteX16" fmla="*/ 5082748 w 5082750"/>
              <a:gd name="connsiteY16" fmla="*/ 3517933 h 5097611"/>
              <a:gd name="connsiteX17" fmla="*/ 3489320 w 5082750"/>
              <a:gd name="connsiteY17" fmla="*/ 5097608 h 5097611"/>
              <a:gd name="connsiteX18" fmla="*/ 3151735 w 5082750"/>
              <a:gd name="connsiteY18" fmla="*/ 5097608 h 5097611"/>
              <a:gd name="connsiteX19" fmla="*/ 5082749 w 5082750"/>
              <a:gd name="connsiteY19" fmla="*/ 2767573 h 5097611"/>
              <a:gd name="connsiteX20" fmla="*/ 5082749 w 5082750"/>
              <a:gd name="connsiteY20" fmla="*/ 3102245 h 5097611"/>
              <a:gd name="connsiteX21" fmla="*/ 3070012 w 5082750"/>
              <a:gd name="connsiteY21" fmla="*/ 5097610 h 5097611"/>
              <a:gd name="connsiteX22" fmla="*/ 2732428 w 5082750"/>
              <a:gd name="connsiteY22" fmla="*/ 5097609 h 5097611"/>
              <a:gd name="connsiteX23" fmla="*/ 5082749 w 5082750"/>
              <a:gd name="connsiteY23" fmla="*/ 2351883 h 5097611"/>
              <a:gd name="connsiteX24" fmla="*/ 5082748 w 5082750"/>
              <a:gd name="connsiteY24" fmla="*/ 2686554 h 5097611"/>
              <a:gd name="connsiteX25" fmla="*/ 2650702 w 5082750"/>
              <a:gd name="connsiteY25" fmla="*/ 5097608 h 5097611"/>
              <a:gd name="connsiteX26" fmla="*/ 2313116 w 5082750"/>
              <a:gd name="connsiteY26" fmla="*/ 5097610 h 5097611"/>
              <a:gd name="connsiteX27" fmla="*/ 5082747 w 5082750"/>
              <a:gd name="connsiteY27" fmla="*/ 1936194 h 5097611"/>
              <a:gd name="connsiteX28" fmla="*/ 5082747 w 5082750"/>
              <a:gd name="connsiteY28" fmla="*/ 2270865 h 5097611"/>
              <a:gd name="connsiteX29" fmla="*/ 2231392 w 5082750"/>
              <a:gd name="connsiteY29" fmla="*/ 5097610 h 5097611"/>
              <a:gd name="connsiteX30" fmla="*/ 1893808 w 5082750"/>
              <a:gd name="connsiteY30" fmla="*/ 5097609 h 5097611"/>
              <a:gd name="connsiteX31" fmla="*/ 5082748 w 5082750"/>
              <a:gd name="connsiteY31" fmla="*/ 1520504 h 5097611"/>
              <a:gd name="connsiteX32" fmla="*/ 5082747 w 5082750"/>
              <a:gd name="connsiteY32" fmla="*/ 1855175 h 5097611"/>
              <a:gd name="connsiteX33" fmla="*/ 1812082 w 5082750"/>
              <a:gd name="connsiteY33" fmla="*/ 5097609 h 5097611"/>
              <a:gd name="connsiteX34" fmla="*/ 1474498 w 5082750"/>
              <a:gd name="connsiteY34" fmla="*/ 5097609 h 5097611"/>
              <a:gd name="connsiteX35" fmla="*/ 5082750 w 5082750"/>
              <a:gd name="connsiteY35" fmla="*/ 1104814 h 5097611"/>
              <a:gd name="connsiteX36" fmla="*/ 5082749 w 5082750"/>
              <a:gd name="connsiteY36" fmla="*/ 1439486 h 5097611"/>
              <a:gd name="connsiteX37" fmla="*/ 1392775 w 5082750"/>
              <a:gd name="connsiteY37" fmla="*/ 5097609 h 5097611"/>
              <a:gd name="connsiteX38" fmla="*/ 1055192 w 5082750"/>
              <a:gd name="connsiteY38" fmla="*/ 5097608 h 5097611"/>
              <a:gd name="connsiteX39" fmla="*/ 5082750 w 5082750"/>
              <a:gd name="connsiteY39" fmla="*/ 689124 h 5097611"/>
              <a:gd name="connsiteX40" fmla="*/ 5082749 w 5082750"/>
              <a:gd name="connsiteY40" fmla="*/ 1023796 h 5097611"/>
              <a:gd name="connsiteX41" fmla="*/ 973466 w 5082750"/>
              <a:gd name="connsiteY41" fmla="*/ 5097609 h 5097611"/>
              <a:gd name="connsiteX42" fmla="*/ 635883 w 5082750"/>
              <a:gd name="connsiteY42" fmla="*/ 5097609 h 5097611"/>
              <a:gd name="connsiteX43" fmla="*/ 5082748 w 5082750"/>
              <a:gd name="connsiteY43" fmla="*/ 273433 h 5097611"/>
              <a:gd name="connsiteX44" fmla="*/ 5082749 w 5082750"/>
              <a:gd name="connsiteY44" fmla="*/ 608105 h 5097611"/>
              <a:gd name="connsiteX45" fmla="*/ 554157 w 5082750"/>
              <a:gd name="connsiteY45" fmla="*/ 5097608 h 5097611"/>
              <a:gd name="connsiteX46" fmla="*/ 216574 w 5082750"/>
              <a:gd name="connsiteY46" fmla="*/ 5097608 h 5097611"/>
              <a:gd name="connsiteX47" fmla="*/ 1503054 w 5082750"/>
              <a:gd name="connsiteY47" fmla="*/ 3 h 5097611"/>
              <a:gd name="connsiteX48" fmla="*/ 1 w 5082750"/>
              <a:gd name="connsiteY48" fmla="*/ 1490083 h 5097611"/>
              <a:gd name="connsiteX49" fmla="*/ 2 w 5082750"/>
              <a:gd name="connsiteY49" fmla="*/ 1155413 h 5097611"/>
              <a:gd name="connsiteX50" fmla="*/ 1165471 w 5082750"/>
              <a:gd name="connsiteY50" fmla="*/ 3 h 5097611"/>
              <a:gd name="connsiteX51" fmla="*/ 4939251 w 5082750"/>
              <a:gd name="connsiteY51" fmla="*/ 2 h 5097611"/>
              <a:gd name="connsiteX52" fmla="*/ 5082747 w 5082750"/>
              <a:gd name="connsiteY52" fmla="*/ 2 h 5097611"/>
              <a:gd name="connsiteX53" fmla="*/ 5082748 w 5082750"/>
              <a:gd name="connsiteY53" fmla="*/ 192414 h 5097611"/>
              <a:gd name="connsiteX54" fmla="*/ 134848 w 5082750"/>
              <a:gd name="connsiteY54" fmla="*/ 5097608 h 5097611"/>
              <a:gd name="connsiteX55" fmla="*/ 2 w 5082750"/>
              <a:gd name="connsiteY55" fmla="*/ 5097608 h 5097611"/>
              <a:gd name="connsiteX56" fmla="*/ 1 w 5082750"/>
              <a:gd name="connsiteY56" fmla="*/ 4896622 h 5097611"/>
              <a:gd name="connsiteX57" fmla="*/ 3599598 w 5082750"/>
              <a:gd name="connsiteY57" fmla="*/ 2 h 5097611"/>
              <a:gd name="connsiteX58" fmla="*/ 1 w 5082750"/>
              <a:gd name="connsiteY58" fmla="*/ 3568529 h 5097611"/>
              <a:gd name="connsiteX59" fmla="*/ 1 w 5082750"/>
              <a:gd name="connsiteY59" fmla="*/ 3233861 h 5097611"/>
              <a:gd name="connsiteX60" fmla="*/ 3262013 w 5082750"/>
              <a:gd name="connsiteY60" fmla="*/ 3 h 5097611"/>
              <a:gd name="connsiteX61" fmla="*/ 2341673 w 5082750"/>
              <a:gd name="connsiteY61" fmla="*/ 2 h 5097611"/>
              <a:gd name="connsiteX62" fmla="*/ 2 w 5082750"/>
              <a:gd name="connsiteY62" fmla="*/ 2321462 h 5097611"/>
              <a:gd name="connsiteX63" fmla="*/ 3 w 5082750"/>
              <a:gd name="connsiteY63" fmla="*/ 1986791 h 5097611"/>
              <a:gd name="connsiteX64" fmla="*/ 2004090 w 5082750"/>
              <a:gd name="connsiteY64" fmla="*/ 2 h 5097611"/>
              <a:gd name="connsiteX65" fmla="*/ 4519942 w 5082750"/>
              <a:gd name="connsiteY65" fmla="*/ 2 h 5097611"/>
              <a:gd name="connsiteX66" fmla="*/ 4857526 w 5082750"/>
              <a:gd name="connsiteY66" fmla="*/ 2 h 5097611"/>
              <a:gd name="connsiteX67" fmla="*/ 2 w 5082750"/>
              <a:gd name="connsiteY67" fmla="*/ 4815600 h 5097611"/>
              <a:gd name="connsiteX68" fmla="*/ 2 w 5082750"/>
              <a:gd name="connsiteY68" fmla="*/ 4480932 h 5097611"/>
              <a:gd name="connsiteX69" fmla="*/ 2 w 5082750"/>
              <a:gd name="connsiteY69" fmla="*/ 2 h 5097611"/>
              <a:gd name="connsiteX70" fmla="*/ 245128 w 5082750"/>
              <a:gd name="connsiteY70" fmla="*/ 3 h 5097611"/>
              <a:gd name="connsiteX71" fmla="*/ 2 w 5082750"/>
              <a:gd name="connsiteY71" fmla="*/ 243013 h 5097611"/>
              <a:gd name="connsiteX72" fmla="*/ 2760982 w 5082750"/>
              <a:gd name="connsiteY72" fmla="*/ 1 h 5097611"/>
              <a:gd name="connsiteX73" fmla="*/ 2 w 5082750"/>
              <a:gd name="connsiteY73" fmla="*/ 2737149 h 5097611"/>
              <a:gd name="connsiteX74" fmla="*/ 1 w 5082750"/>
              <a:gd name="connsiteY74" fmla="*/ 2402481 h 5097611"/>
              <a:gd name="connsiteX75" fmla="*/ 2423397 w 5082750"/>
              <a:gd name="connsiteY75" fmla="*/ 2 h 5097611"/>
              <a:gd name="connsiteX76" fmla="*/ 1922365 w 5082750"/>
              <a:gd name="connsiteY76" fmla="*/ 1 h 5097611"/>
              <a:gd name="connsiteX77" fmla="*/ 2 w 5082750"/>
              <a:gd name="connsiteY77" fmla="*/ 1905772 h 5097611"/>
              <a:gd name="connsiteX78" fmla="*/ 2 w 5082750"/>
              <a:gd name="connsiteY78" fmla="*/ 1571102 h 5097611"/>
              <a:gd name="connsiteX79" fmla="*/ 1584780 w 5082750"/>
              <a:gd name="connsiteY79" fmla="*/ 3 h 5097611"/>
              <a:gd name="connsiteX80" fmla="*/ 326854 w 5082750"/>
              <a:gd name="connsiteY80" fmla="*/ 1 h 5097611"/>
              <a:gd name="connsiteX81" fmla="*/ 664438 w 5082750"/>
              <a:gd name="connsiteY81" fmla="*/ 2 h 5097611"/>
              <a:gd name="connsiteX82" fmla="*/ 2 w 5082750"/>
              <a:gd name="connsiteY82" fmla="*/ 658703 h 5097611"/>
              <a:gd name="connsiteX83" fmla="*/ 2 w 5082750"/>
              <a:gd name="connsiteY83" fmla="*/ 324032 h 5097611"/>
              <a:gd name="connsiteX84" fmla="*/ 2842706 w 5082750"/>
              <a:gd name="connsiteY84" fmla="*/ 1 h 5097611"/>
              <a:gd name="connsiteX85" fmla="*/ 3180290 w 5082750"/>
              <a:gd name="connsiteY85" fmla="*/ 2 h 5097611"/>
              <a:gd name="connsiteX86" fmla="*/ 1 w 5082750"/>
              <a:gd name="connsiteY86" fmla="*/ 3152839 h 5097611"/>
              <a:gd name="connsiteX87" fmla="*/ 1 w 5082750"/>
              <a:gd name="connsiteY87" fmla="*/ 2818171 h 5097611"/>
              <a:gd name="connsiteX88" fmla="*/ 3681322 w 5082750"/>
              <a:gd name="connsiteY88" fmla="*/ 1 h 5097611"/>
              <a:gd name="connsiteX89" fmla="*/ 4018906 w 5082750"/>
              <a:gd name="connsiteY89" fmla="*/ 2 h 5097611"/>
              <a:gd name="connsiteX90" fmla="*/ 2 w 5082750"/>
              <a:gd name="connsiteY90" fmla="*/ 3984220 h 5097611"/>
              <a:gd name="connsiteX91" fmla="*/ 0 w 5082750"/>
              <a:gd name="connsiteY91" fmla="*/ 3649549 h 5097611"/>
              <a:gd name="connsiteX92" fmla="*/ 1083746 w 5082750"/>
              <a:gd name="connsiteY92" fmla="*/ 1 h 5097611"/>
              <a:gd name="connsiteX93" fmla="*/ 1 w 5082750"/>
              <a:gd name="connsiteY93" fmla="*/ 1074391 h 5097611"/>
              <a:gd name="connsiteX94" fmla="*/ 1 w 5082750"/>
              <a:gd name="connsiteY94" fmla="*/ 739721 h 5097611"/>
              <a:gd name="connsiteX95" fmla="*/ 746162 w 5082750"/>
              <a:gd name="connsiteY95" fmla="*/ 2 h 5097611"/>
              <a:gd name="connsiteX96" fmla="*/ 4100633 w 5082750"/>
              <a:gd name="connsiteY96" fmla="*/ 0 h 5097611"/>
              <a:gd name="connsiteX97" fmla="*/ 4438217 w 5082750"/>
              <a:gd name="connsiteY97" fmla="*/ 1 h 5097611"/>
              <a:gd name="connsiteX98" fmla="*/ 2 w 5082750"/>
              <a:gd name="connsiteY98" fmla="*/ 4399910 h 5097611"/>
              <a:gd name="connsiteX99" fmla="*/ 1 w 5082750"/>
              <a:gd name="connsiteY99" fmla="*/ 4065239 h 509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5082750" h="5097611">
                <a:moveTo>
                  <a:pt x="5082748" y="4846024"/>
                </a:moveTo>
                <a:lnTo>
                  <a:pt x="5082748" y="5097611"/>
                </a:lnTo>
                <a:lnTo>
                  <a:pt x="4828971" y="5097611"/>
                </a:lnTo>
                <a:close/>
                <a:moveTo>
                  <a:pt x="5082747" y="4430331"/>
                </a:moveTo>
                <a:lnTo>
                  <a:pt x="5082748" y="4765002"/>
                </a:lnTo>
                <a:lnTo>
                  <a:pt x="4747244" y="5097609"/>
                </a:lnTo>
                <a:lnTo>
                  <a:pt x="4409661" y="5097609"/>
                </a:lnTo>
                <a:close/>
                <a:moveTo>
                  <a:pt x="5082748" y="4014644"/>
                </a:moveTo>
                <a:lnTo>
                  <a:pt x="5082749" y="4349313"/>
                </a:lnTo>
                <a:lnTo>
                  <a:pt x="4327938" y="5097610"/>
                </a:lnTo>
                <a:lnTo>
                  <a:pt x="3990353" y="5097610"/>
                </a:lnTo>
                <a:close/>
                <a:moveTo>
                  <a:pt x="5082750" y="3598954"/>
                </a:moveTo>
                <a:lnTo>
                  <a:pt x="5082749" y="3933623"/>
                </a:lnTo>
                <a:lnTo>
                  <a:pt x="3908628" y="5097610"/>
                </a:lnTo>
                <a:lnTo>
                  <a:pt x="3571046" y="5097610"/>
                </a:lnTo>
                <a:close/>
                <a:moveTo>
                  <a:pt x="5082748" y="3183262"/>
                </a:moveTo>
                <a:lnTo>
                  <a:pt x="5082748" y="3517933"/>
                </a:lnTo>
                <a:lnTo>
                  <a:pt x="3489320" y="5097608"/>
                </a:lnTo>
                <a:lnTo>
                  <a:pt x="3151735" y="5097608"/>
                </a:lnTo>
                <a:close/>
                <a:moveTo>
                  <a:pt x="5082749" y="2767573"/>
                </a:moveTo>
                <a:lnTo>
                  <a:pt x="5082749" y="3102245"/>
                </a:lnTo>
                <a:lnTo>
                  <a:pt x="3070012" y="5097610"/>
                </a:lnTo>
                <a:lnTo>
                  <a:pt x="2732428" y="5097609"/>
                </a:lnTo>
                <a:close/>
                <a:moveTo>
                  <a:pt x="5082749" y="2351883"/>
                </a:moveTo>
                <a:lnTo>
                  <a:pt x="5082748" y="2686554"/>
                </a:lnTo>
                <a:lnTo>
                  <a:pt x="2650702" y="5097608"/>
                </a:lnTo>
                <a:lnTo>
                  <a:pt x="2313116" y="5097610"/>
                </a:lnTo>
                <a:close/>
                <a:moveTo>
                  <a:pt x="5082747" y="1936194"/>
                </a:moveTo>
                <a:lnTo>
                  <a:pt x="5082747" y="2270865"/>
                </a:lnTo>
                <a:lnTo>
                  <a:pt x="2231392" y="5097610"/>
                </a:lnTo>
                <a:lnTo>
                  <a:pt x="1893808" y="5097609"/>
                </a:lnTo>
                <a:close/>
                <a:moveTo>
                  <a:pt x="5082748" y="1520504"/>
                </a:moveTo>
                <a:lnTo>
                  <a:pt x="5082747" y="1855175"/>
                </a:lnTo>
                <a:lnTo>
                  <a:pt x="1812082" y="5097609"/>
                </a:lnTo>
                <a:lnTo>
                  <a:pt x="1474498" y="5097609"/>
                </a:lnTo>
                <a:close/>
                <a:moveTo>
                  <a:pt x="5082750" y="1104814"/>
                </a:moveTo>
                <a:lnTo>
                  <a:pt x="5082749" y="1439486"/>
                </a:lnTo>
                <a:lnTo>
                  <a:pt x="1392775" y="5097609"/>
                </a:lnTo>
                <a:lnTo>
                  <a:pt x="1055192" y="5097608"/>
                </a:lnTo>
                <a:close/>
                <a:moveTo>
                  <a:pt x="5082750" y="689124"/>
                </a:moveTo>
                <a:lnTo>
                  <a:pt x="5082749" y="1023796"/>
                </a:lnTo>
                <a:lnTo>
                  <a:pt x="973466" y="5097609"/>
                </a:lnTo>
                <a:lnTo>
                  <a:pt x="635883" y="5097609"/>
                </a:lnTo>
                <a:close/>
                <a:moveTo>
                  <a:pt x="5082748" y="273433"/>
                </a:moveTo>
                <a:lnTo>
                  <a:pt x="5082749" y="608105"/>
                </a:lnTo>
                <a:lnTo>
                  <a:pt x="554157" y="5097608"/>
                </a:lnTo>
                <a:lnTo>
                  <a:pt x="216574" y="5097608"/>
                </a:lnTo>
                <a:close/>
                <a:moveTo>
                  <a:pt x="1503054" y="3"/>
                </a:moveTo>
                <a:lnTo>
                  <a:pt x="1" y="1490083"/>
                </a:lnTo>
                <a:lnTo>
                  <a:pt x="2" y="1155413"/>
                </a:lnTo>
                <a:lnTo>
                  <a:pt x="1165471" y="3"/>
                </a:lnTo>
                <a:close/>
                <a:moveTo>
                  <a:pt x="4939251" y="2"/>
                </a:moveTo>
                <a:lnTo>
                  <a:pt x="5082747" y="2"/>
                </a:lnTo>
                <a:lnTo>
                  <a:pt x="5082748" y="192414"/>
                </a:lnTo>
                <a:lnTo>
                  <a:pt x="134848" y="5097608"/>
                </a:lnTo>
                <a:lnTo>
                  <a:pt x="2" y="5097608"/>
                </a:lnTo>
                <a:lnTo>
                  <a:pt x="1" y="4896622"/>
                </a:lnTo>
                <a:close/>
                <a:moveTo>
                  <a:pt x="3599598" y="2"/>
                </a:moveTo>
                <a:lnTo>
                  <a:pt x="1" y="3568529"/>
                </a:lnTo>
                <a:lnTo>
                  <a:pt x="1" y="3233861"/>
                </a:lnTo>
                <a:lnTo>
                  <a:pt x="3262013" y="3"/>
                </a:lnTo>
                <a:close/>
                <a:moveTo>
                  <a:pt x="2341673" y="2"/>
                </a:moveTo>
                <a:lnTo>
                  <a:pt x="2" y="2321462"/>
                </a:lnTo>
                <a:lnTo>
                  <a:pt x="3" y="1986791"/>
                </a:lnTo>
                <a:lnTo>
                  <a:pt x="2004090" y="2"/>
                </a:lnTo>
                <a:close/>
                <a:moveTo>
                  <a:pt x="4519942" y="2"/>
                </a:moveTo>
                <a:lnTo>
                  <a:pt x="4857526" y="2"/>
                </a:lnTo>
                <a:lnTo>
                  <a:pt x="2" y="4815600"/>
                </a:lnTo>
                <a:lnTo>
                  <a:pt x="2" y="4480932"/>
                </a:lnTo>
                <a:close/>
                <a:moveTo>
                  <a:pt x="2" y="2"/>
                </a:moveTo>
                <a:lnTo>
                  <a:pt x="245128" y="3"/>
                </a:lnTo>
                <a:lnTo>
                  <a:pt x="2" y="243013"/>
                </a:lnTo>
                <a:close/>
                <a:moveTo>
                  <a:pt x="2760982" y="1"/>
                </a:moveTo>
                <a:lnTo>
                  <a:pt x="2" y="2737149"/>
                </a:lnTo>
                <a:lnTo>
                  <a:pt x="1" y="2402481"/>
                </a:lnTo>
                <a:lnTo>
                  <a:pt x="2423397" y="2"/>
                </a:lnTo>
                <a:close/>
                <a:moveTo>
                  <a:pt x="1922365" y="1"/>
                </a:moveTo>
                <a:lnTo>
                  <a:pt x="2" y="1905772"/>
                </a:lnTo>
                <a:lnTo>
                  <a:pt x="2" y="1571102"/>
                </a:lnTo>
                <a:lnTo>
                  <a:pt x="1584780" y="3"/>
                </a:lnTo>
                <a:close/>
                <a:moveTo>
                  <a:pt x="326854" y="1"/>
                </a:moveTo>
                <a:lnTo>
                  <a:pt x="664438" y="2"/>
                </a:lnTo>
                <a:lnTo>
                  <a:pt x="2" y="658703"/>
                </a:lnTo>
                <a:lnTo>
                  <a:pt x="2" y="324032"/>
                </a:lnTo>
                <a:close/>
                <a:moveTo>
                  <a:pt x="2842706" y="1"/>
                </a:moveTo>
                <a:lnTo>
                  <a:pt x="3180290" y="2"/>
                </a:lnTo>
                <a:lnTo>
                  <a:pt x="1" y="3152839"/>
                </a:lnTo>
                <a:lnTo>
                  <a:pt x="1" y="2818171"/>
                </a:lnTo>
                <a:close/>
                <a:moveTo>
                  <a:pt x="3681322" y="1"/>
                </a:moveTo>
                <a:lnTo>
                  <a:pt x="4018906" y="2"/>
                </a:lnTo>
                <a:lnTo>
                  <a:pt x="2" y="3984220"/>
                </a:lnTo>
                <a:lnTo>
                  <a:pt x="0" y="3649549"/>
                </a:lnTo>
                <a:close/>
                <a:moveTo>
                  <a:pt x="1083746" y="1"/>
                </a:moveTo>
                <a:lnTo>
                  <a:pt x="1" y="1074391"/>
                </a:lnTo>
                <a:lnTo>
                  <a:pt x="1" y="739721"/>
                </a:lnTo>
                <a:lnTo>
                  <a:pt x="746162" y="2"/>
                </a:lnTo>
                <a:close/>
                <a:moveTo>
                  <a:pt x="4100633" y="0"/>
                </a:moveTo>
                <a:lnTo>
                  <a:pt x="4438217" y="1"/>
                </a:lnTo>
                <a:lnTo>
                  <a:pt x="2" y="4399910"/>
                </a:lnTo>
                <a:lnTo>
                  <a:pt x="1" y="406523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6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custGeom>
            <a:avLst/>
            <a:gdLst>
              <a:gd name="connsiteX0" fmla="*/ 5082748 w 5082750"/>
              <a:gd name="connsiteY0" fmla="*/ 4846024 h 5097611"/>
              <a:gd name="connsiteX1" fmla="*/ 5082748 w 5082750"/>
              <a:gd name="connsiteY1" fmla="*/ 5097611 h 5097611"/>
              <a:gd name="connsiteX2" fmla="*/ 4828971 w 5082750"/>
              <a:gd name="connsiteY2" fmla="*/ 5097611 h 5097611"/>
              <a:gd name="connsiteX3" fmla="*/ 5082747 w 5082750"/>
              <a:gd name="connsiteY3" fmla="*/ 4430331 h 5097611"/>
              <a:gd name="connsiteX4" fmla="*/ 5082748 w 5082750"/>
              <a:gd name="connsiteY4" fmla="*/ 4765002 h 5097611"/>
              <a:gd name="connsiteX5" fmla="*/ 4747244 w 5082750"/>
              <a:gd name="connsiteY5" fmla="*/ 5097609 h 5097611"/>
              <a:gd name="connsiteX6" fmla="*/ 4409661 w 5082750"/>
              <a:gd name="connsiteY6" fmla="*/ 5097609 h 5097611"/>
              <a:gd name="connsiteX7" fmla="*/ 5082748 w 5082750"/>
              <a:gd name="connsiteY7" fmla="*/ 4014644 h 5097611"/>
              <a:gd name="connsiteX8" fmla="*/ 5082749 w 5082750"/>
              <a:gd name="connsiteY8" fmla="*/ 4349313 h 5097611"/>
              <a:gd name="connsiteX9" fmla="*/ 4327938 w 5082750"/>
              <a:gd name="connsiteY9" fmla="*/ 5097610 h 5097611"/>
              <a:gd name="connsiteX10" fmla="*/ 3990353 w 5082750"/>
              <a:gd name="connsiteY10" fmla="*/ 5097610 h 5097611"/>
              <a:gd name="connsiteX11" fmla="*/ 5082750 w 5082750"/>
              <a:gd name="connsiteY11" fmla="*/ 3598954 h 5097611"/>
              <a:gd name="connsiteX12" fmla="*/ 5082749 w 5082750"/>
              <a:gd name="connsiteY12" fmla="*/ 3933623 h 5097611"/>
              <a:gd name="connsiteX13" fmla="*/ 3908628 w 5082750"/>
              <a:gd name="connsiteY13" fmla="*/ 5097610 h 5097611"/>
              <a:gd name="connsiteX14" fmla="*/ 3571046 w 5082750"/>
              <a:gd name="connsiteY14" fmla="*/ 5097610 h 5097611"/>
              <a:gd name="connsiteX15" fmla="*/ 5082748 w 5082750"/>
              <a:gd name="connsiteY15" fmla="*/ 3183262 h 5097611"/>
              <a:gd name="connsiteX16" fmla="*/ 5082748 w 5082750"/>
              <a:gd name="connsiteY16" fmla="*/ 3517933 h 5097611"/>
              <a:gd name="connsiteX17" fmla="*/ 3489320 w 5082750"/>
              <a:gd name="connsiteY17" fmla="*/ 5097608 h 5097611"/>
              <a:gd name="connsiteX18" fmla="*/ 3151735 w 5082750"/>
              <a:gd name="connsiteY18" fmla="*/ 5097608 h 5097611"/>
              <a:gd name="connsiteX19" fmla="*/ 5082749 w 5082750"/>
              <a:gd name="connsiteY19" fmla="*/ 2767573 h 5097611"/>
              <a:gd name="connsiteX20" fmla="*/ 5082749 w 5082750"/>
              <a:gd name="connsiteY20" fmla="*/ 3102245 h 5097611"/>
              <a:gd name="connsiteX21" fmla="*/ 3070012 w 5082750"/>
              <a:gd name="connsiteY21" fmla="*/ 5097610 h 5097611"/>
              <a:gd name="connsiteX22" fmla="*/ 2732428 w 5082750"/>
              <a:gd name="connsiteY22" fmla="*/ 5097609 h 5097611"/>
              <a:gd name="connsiteX23" fmla="*/ 5082749 w 5082750"/>
              <a:gd name="connsiteY23" fmla="*/ 2351883 h 5097611"/>
              <a:gd name="connsiteX24" fmla="*/ 5082748 w 5082750"/>
              <a:gd name="connsiteY24" fmla="*/ 2686554 h 5097611"/>
              <a:gd name="connsiteX25" fmla="*/ 2650702 w 5082750"/>
              <a:gd name="connsiteY25" fmla="*/ 5097608 h 5097611"/>
              <a:gd name="connsiteX26" fmla="*/ 2313116 w 5082750"/>
              <a:gd name="connsiteY26" fmla="*/ 5097610 h 5097611"/>
              <a:gd name="connsiteX27" fmla="*/ 5082747 w 5082750"/>
              <a:gd name="connsiteY27" fmla="*/ 1936194 h 5097611"/>
              <a:gd name="connsiteX28" fmla="*/ 5082747 w 5082750"/>
              <a:gd name="connsiteY28" fmla="*/ 2270865 h 5097611"/>
              <a:gd name="connsiteX29" fmla="*/ 2231392 w 5082750"/>
              <a:gd name="connsiteY29" fmla="*/ 5097610 h 5097611"/>
              <a:gd name="connsiteX30" fmla="*/ 1893808 w 5082750"/>
              <a:gd name="connsiteY30" fmla="*/ 5097609 h 5097611"/>
              <a:gd name="connsiteX31" fmla="*/ 5082748 w 5082750"/>
              <a:gd name="connsiteY31" fmla="*/ 1520504 h 5097611"/>
              <a:gd name="connsiteX32" fmla="*/ 5082747 w 5082750"/>
              <a:gd name="connsiteY32" fmla="*/ 1855175 h 5097611"/>
              <a:gd name="connsiteX33" fmla="*/ 1812082 w 5082750"/>
              <a:gd name="connsiteY33" fmla="*/ 5097609 h 5097611"/>
              <a:gd name="connsiteX34" fmla="*/ 1474498 w 5082750"/>
              <a:gd name="connsiteY34" fmla="*/ 5097609 h 5097611"/>
              <a:gd name="connsiteX35" fmla="*/ 5082750 w 5082750"/>
              <a:gd name="connsiteY35" fmla="*/ 1104814 h 5097611"/>
              <a:gd name="connsiteX36" fmla="*/ 5082749 w 5082750"/>
              <a:gd name="connsiteY36" fmla="*/ 1439486 h 5097611"/>
              <a:gd name="connsiteX37" fmla="*/ 1392775 w 5082750"/>
              <a:gd name="connsiteY37" fmla="*/ 5097609 h 5097611"/>
              <a:gd name="connsiteX38" fmla="*/ 1055192 w 5082750"/>
              <a:gd name="connsiteY38" fmla="*/ 5097608 h 5097611"/>
              <a:gd name="connsiteX39" fmla="*/ 5082750 w 5082750"/>
              <a:gd name="connsiteY39" fmla="*/ 689124 h 5097611"/>
              <a:gd name="connsiteX40" fmla="*/ 5082749 w 5082750"/>
              <a:gd name="connsiteY40" fmla="*/ 1023796 h 5097611"/>
              <a:gd name="connsiteX41" fmla="*/ 973466 w 5082750"/>
              <a:gd name="connsiteY41" fmla="*/ 5097609 h 5097611"/>
              <a:gd name="connsiteX42" fmla="*/ 635883 w 5082750"/>
              <a:gd name="connsiteY42" fmla="*/ 5097609 h 5097611"/>
              <a:gd name="connsiteX43" fmla="*/ 5082748 w 5082750"/>
              <a:gd name="connsiteY43" fmla="*/ 273433 h 5097611"/>
              <a:gd name="connsiteX44" fmla="*/ 5082749 w 5082750"/>
              <a:gd name="connsiteY44" fmla="*/ 608105 h 5097611"/>
              <a:gd name="connsiteX45" fmla="*/ 554157 w 5082750"/>
              <a:gd name="connsiteY45" fmla="*/ 5097608 h 5097611"/>
              <a:gd name="connsiteX46" fmla="*/ 216574 w 5082750"/>
              <a:gd name="connsiteY46" fmla="*/ 5097608 h 5097611"/>
              <a:gd name="connsiteX47" fmla="*/ 1503054 w 5082750"/>
              <a:gd name="connsiteY47" fmla="*/ 3 h 5097611"/>
              <a:gd name="connsiteX48" fmla="*/ 1 w 5082750"/>
              <a:gd name="connsiteY48" fmla="*/ 1490083 h 5097611"/>
              <a:gd name="connsiteX49" fmla="*/ 2 w 5082750"/>
              <a:gd name="connsiteY49" fmla="*/ 1155413 h 5097611"/>
              <a:gd name="connsiteX50" fmla="*/ 1165471 w 5082750"/>
              <a:gd name="connsiteY50" fmla="*/ 3 h 5097611"/>
              <a:gd name="connsiteX51" fmla="*/ 4939251 w 5082750"/>
              <a:gd name="connsiteY51" fmla="*/ 2 h 5097611"/>
              <a:gd name="connsiteX52" fmla="*/ 5082747 w 5082750"/>
              <a:gd name="connsiteY52" fmla="*/ 2 h 5097611"/>
              <a:gd name="connsiteX53" fmla="*/ 5082748 w 5082750"/>
              <a:gd name="connsiteY53" fmla="*/ 192414 h 5097611"/>
              <a:gd name="connsiteX54" fmla="*/ 134848 w 5082750"/>
              <a:gd name="connsiteY54" fmla="*/ 5097608 h 5097611"/>
              <a:gd name="connsiteX55" fmla="*/ 2 w 5082750"/>
              <a:gd name="connsiteY55" fmla="*/ 5097608 h 5097611"/>
              <a:gd name="connsiteX56" fmla="*/ 1 w 5082750"/>
              <a:gd name="connsiteY56" fmla="*/ 4896622 h 5097611"/>
              <a:gd name="connsiteX57" fmla="*/ 3599598 w 5082750"/>
              <a:gd name="connsiteY57" fmla="*/ 2 h 5097611"/>
              <a:gd name="connsiteX58" fmla="*/ 1 w 5082750"/>
              <a:gd name="connsiteY58" fmla="*/ 3568529 h 5097611"/>
              <a:gd name="connsiteX59" fmla="*/ 1 w 5082750"/>
              <a:gd name="connsiteY59" fmla="*/ 3233861 h 5097611"/>
              <a:gd name="connsiteX60" fmla="*/ 3262013 w 5082750"/>
              <a:gd name="connsiteY60" fmla="*/ 3 h 5097611"/>
              <a:gd name="connsiteX61" fmla="*/ 2341673 w 5082750"/>
              <a:gd name="connsiteY61" fmla="*/ 2 h 5097611"/>
              <a:gd name="connsiteX62" fmla="*/ 2 w 5082750"/>
              <a:gd name="connsiteY62" fmla="*/ 2321462 h 5097611"/>
              <a:gd name="connsiteX63" fmla="*/ 3 w 5082750"/>
              <a:gd name="connsiteY63" fmla="*/ 1986791 h 5097611"/>
              <a:gd name="connsiteX64" fmla="*/ 2004090 w 5082750"/>
              <a:gd name="connsiteY64" fmla="*/ 2 h 5097611"/>
              <a:gd name="connsiteX65" fmla="*/ 4519942 w 5082750"/>
              <a:gd name="connsiteY65" fmla="*/ 2 h 5097611"/>
              <a:gd name="connsiteX66" fmla="*/ 4857526 w 5082750"/>
              <a:gd name="connsiteY66" fmla="*/ 2 h 5097611"/>
              <a:gd name="connsiteX67" fmla="*/ 2 w 5082750"/>
              <a:gd name="connsiteY67" fmla="*/ 4815600 h 5097611"/>
              <a:gd name="connsiteX68" fmla="*/ 2 w 5082750"/>
              <a:gd name="connsiteY68" fmla="*/ 4480932 h 5097611"/>
              <a:gd name="connsiteX69" fmla="*/ 2 w 5082750"/>
              <a:gd name="connsiteY69" fmla="*/ 2 h 5097611"/>
              <a:gd name="connsiteX70" fmla="*/ 245128 w 5082750"/>
              <a:gd name="connsiteY70" fmla="*/ 3 h 5097611"/>
              <a:gd name="connsiteX71" fmla="*/ 2 w 5082750"/>
              <a:gd name="connsiteY71" fmla="*/ 243013 h 5097611"/>
              <a:gd name="connsiteX72" fmla="*/ 2760982 w 5082750"/>
              <a:gd name="connsiteY72" fmla="*/ 1 h 5097611"/>
              <a:gd name="connsiteX73" fmla="*/ 2 w 5082750"/>
              <a:gd name="connsiteY73" fmla="*/ 2737149 h 5097611"/>
              <a:gd name="connsiteX74" fmla="*/ 1 w 5082750"/>
              <a:gd name="connsiteY74" fmla="*/ 2402481 h 5097611"/>
              <a:gd name="connsiteX75" fmla="*/ 2423397 w 5082750"/>
              <a:gd name="connsiteY75" fmla="*/ 2 h 5097611"/>
              <a:gd name="connsiteX76" fmla="*/ 1922365 w 5082750"/>
              <a:gd name="connsiteY76" fmla="*/ 1 h 5097611"/>
              <a:gd name="connsiteX77" fmla="*/ 2 w 5082750"/>
              <a:gd name="connsiteY77" fmla="*/ 1905772 h 5097611"/>
              <a:gd name="connsiteX78" fmla="*/ 2 w 5082750"/>
              <a:gd name="connsiteY78" fmla="*/ 1571102 h 5097611"/>
              <a:gd name="connsiteX79" fmla="*/ 1584780 w 5082750"/>
              <a:gd name="connsiteY79" fmla="*/ 3 h 5097611"/>
              <a:gd name="connsiteX80" fmla="*/ 326854 w 5082750"/>
              <a:gd name="connsiteY80" fmla="*/ 1 h 5097611"/>
              <a:gd name="connsiteX81" fmla="*/ 664438 w 5082750"/>
              <a:gd name="connsiteY81" fmla="*/ 2 h 5097611"/>
              <a:gd name="connsiteX82" fmla="*/ 2 w 5082750"/>
              <a:gd name="connsiteY82" fmla="*/ 658703 h 5097611"/>
              <a:gd name="connsiteX83" fmla="*/ 2 w 5082750"/>
              <a:gd name="connsiteY83" fmla="*/ 324032 h 5097611"/>
              <a:gd name="connsiteX84" fmla="*/ 2842706 w 5082750"/>
              <a:gd name="connsiteY84" fmla="*/ 1 h 5097611"/>
              <a:gd name="connsiteX85" fmla="*/ 3180290 w 5082750"/>
              <a:gd name="connsiteY85" fmla="*/ 2 h 5097611"/>
              <a:gd name="connsiteX86" fmla="*/ 1 w 5082750"/>
              <a:gd name="connsiteY86" fmla="*/ 3152839 h 5097611"/>
              <a:gd name="connsiteX87" fmla="*/ 1 w 5082750"/>
              <a:gd name="connsiteY87" fmla="*/ 2818171 h 5097611"/>
              <a:gd name="connsiteX88" fmla="*/ 3681322 w 5082750"/>
              <a:gd name="connsiteY88" fmla="*/ 1 h 5097611"/>
              <a:gd name="connsiteX89" fmla="*/ 4018906 w 5082750"/>
              <a:gd name="connsiteY89" fmla="*/ 2 h 5097611"/>
              <a:gd name="connsiteX90" fmla="*/ 2 w 5082750"/>
              <a:gd name="connsiteY90" fmla="*/ 3984220 h 5097611"/>
              <a:gd name="connsiteX91" fmla="*/ 0 w 5082750"/>
              <a:gd name="connsiteY91" fmla="*/ 3649549 h 5097611"/>
              <a:gd name="connsiteX92" fmla="*/ 1083746 w 5082750"/>
              <a:gd name="connsiteY92" fmla="*/ 1 h 5097611"/>
              <a:gd name="connsiteX93" fmla="*/ 1 w 5082750"/>
              <a:gd name="connsiteY93" fmla="*/ 1074391 h 5097611"/>
              <a:gd name="connsiteX94" fmla="*/ 1 w 5082750"/>
              <a:gd name="connsiteY94" fmla="*/ 739721 h 5097611"/>
              <a:gd name="connsiteX95" fmla="*/ 746162 w 5082750"/>
              <a:gd name="connsiteY95" fmla="*/ 2 h 5097611"/>
              <a:gd name="connsiteX96" fmla="*/ 4100633 w 5082750"/>
              <a:gd name="connsiteY96" fmla="*/ 0 h 5097611"/>
              <a:gd name="connsiteX97" fmla="*/ 4438217 w 5082750"/>
              <a:gd name="connsiteY97" fmla="*/ 1 h 5097611"/>
              <a:gd name="connsiteX98" fmla="*/ 2 w 5082750"/>
              <a:gd name="connsiteY98" fmla="*/ 4399910 h 5097611"/>
              <a:gd name="connsiteX99" fmla="*/ 1 w 5082750"/>
              <a:gd name="connsiteY99" fmla="*/ 4065239 h 509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5082750" h="5097611">
                <a:moveTo>
                  <a:pt x="5082748" y="4846024"/>
                </a:moveTo>
                <a:lnTo>
                  <a:pt x="5082748" y="5097611"/>
                </a:lnTo>
                <a:lnTo>
                  <a:pt x="4828971" y="5097611"/>
                </a:lnTo>
                <a:close/>
                <a:moveTo>
                  <a:pt x="5082747" y="4430331"/>
                </a:moveTo>
                <a:lnTo>
                  <a:pt x="5082748" y="4765002"/>
                </a:lnTo>
                <a:lnTo>
                  <a:pt x="4747244" y="5097609"/>
                </a:lnTo>
                <a:lnTo>
                  <a:pt x="4409661" y="5097609"/>
                </a:lnTo>
                <a:close/>
                <a:moveTo>
                  <a:pt x="5082748" y="4014644"/>
                </a:moveTo>
                <a:lnTo>
                  <a:pt x="5082749" y="4349313"/>
                </a:lnTo>
                <a:lnTo>
                  <a:pt x="4327938" y="5097610"/>
                </a:lnTo>
                <a:lnTo>
                  <a:pt x="3990353" y="5097610"/>
                </a:lnTo>
                <a:close/>
                <a:moveTo>
                  <a:pt x="5082750" y="3598954"/>
                </a:moveTo>
                <a:lnTo>
                  <a:pt x="5082749" y="3933623"/>
                </a:lnTo>
                <a:lnTo>
                  <a:pt x="3908628" y="5097610"/>
                </a:lnTo>
                <a:lnTo>
                  <a:pt x="3571046" y="5097610"/>
                </a:lnTo>
                <a:close/>
                <a:moveTo>
                  <a:pt x="5082748" y="3183262"/>
                </a:moveTo>
                <a:lnTo>
                  <a:pt x="5082748" y="3517933"/>
                </a:lnTo>
                <a:lnTo>
                  <a:pt x="3489320" y="5097608"/>
                </a:lnTo>
                <a:lnTo>
                  <a:pt x="3151735" y="5097608"/>
                </a:lnTo>
                <a:close/>
                <a:moveTo>
                  <a:pt x="5082749" y="2767573"/>
                </a:moveTo>
                <a:lnTo>
                  <a:pt x="5082749" y="3102245"/>
                </a:lnTo>
                <a:lnTo>
                  <a:pt x="3070012" y="5097610"/>
                </a:lnTo>
                <a:lnTo>
                  <a:pt x="2732428" y="5097609"/>
                </a:lnTo>
                <a:close/>
                <a:moveTo>
                  <a:pt x="5082749" y="2351883"/>
                </a:moveTo>
                <a:lnTo>
                  <a:pt x="5082748" y="2686554"/>
                </a:lnTo>
                <a:lnTo>
                  <a:pt x="2650702" y="5097608"/>
                </a:lnTo>
                <a:lnTo>
                  <a:pt x="2313116" y="5097610"/>
                </a:lnTo>
                <a:close/>
                <a:moveTo>
                  <a:pt x="5082747" y="1936194"/>
                </a:moveTo>
                <a:lnTo>
                  <a:pt x="5082747" y="2270865"/>
                </a:lnTo>
                <a:lnTo>
                  <a:pt x="2231392" y="5097610"/>
                </a:lnTo>
                <a:lnTo>
                  <a:pt x="1893808" y="5097609"/>
                </a:lnTo>
                <a:close/>
                <a:moveTo>
                  <a:pt x="5082748" y="1520504"/>
                </a:moveTo>
                <a:lnTo>
                  <a:pt x="5082747" y="1855175"/>
                </a:lnTo>
                <a:lnTo>
                  <a:pt x="1812082" y="5097609"/>
                </a:lnTo>
                <a:lnTo>
                  <a:pt x="1474498" y="5097609"/>
                </a:lnTo>
                <a:close/>
                <a:moveTo>
                  <a:pt x="5082750" y="1104814"/>
                </a:moveTo>
                <a:lnTo>
                  <a:pt x="5082749" y="1439486"/>
                </a:lnTo>
                <a:lnTo>
                  <a:pt x="1392775" y="5097609"/>
                </a:lnTo>
                <a:lnTo>
                  <a:pt x="1055192" y="5097608"/>
                </a:lnTo>
                <a:close/>
                <a:moveTo>
                  <a:pt x="5082750" y="689124"/>
                </a:moveTo>
                <a:lnTo>
                  <a:pt x="5082749" y="1023796"/>
                </a:lnTo>
                <a:lnTo>
                  <a:pt x="973466" y="5097609"/>
                </a:lnTo>
                <a:lnTo>
                  <a:pt x="635883" y="5097609"/>
                </a:lnTo>
                <a:close/>
                <a:moveTo>
                  <a:pt x="5082748" y="273433"/>
                </a:moveTo>
                <a:lnTo>
                  <a:pt x="5082749" y="608105"/>
                </a:lnTo>
                <a:lnTo>
                  <a:pt x="554157" y="5097608"/>
                </a:lnTo>
                <a:lnTo>
                  <a:pt x="216574" y="5097608"/>
                </a:lnTo>
                <a:close/>
                <a:moveTo>
                  <a:pt x="1503054" y="3"/>
                </a:moveTo>
                <a:lnTo>
                  <a:pt x="1" y="1490083"/>
                </a:lnTo>
                <a:lnTo>
                  <a:pt x="2" y="1155413"/>
                </a:lnTo>
                <a:lnTo>
                  <a:pt x="1165471" y="3"/>
                </a:lnTo>
                <a:close/>
                <a:moveTo>
                  <a:pt x="4939251" y="2"/>
                </a:moveTo>
                <a:lnTo>
                  <a:pt x="5082747" y="2"/>
                </a:lnTo>
                <a:lnTo>
                  <a:pt x="5082748" y="192414"/>
                </a:lnTo>
                <a:lnTo>
                  <a:pt x="134848" y="5097608"/>
                </a:lnTo>
                <a:lnTo>
                  <a:pt x="2" y="5097608"/>
                </a:lnTo>
                <a:lnTo>
                  <a:pt x="1" y="4896622"/>
                </a:lnTo>
                <a:close/>
                <a:moveTo>
                  <a:pt x="3599598" y="2"/>
                </a:moveTo>
                <a:lnTo>
                  <a:pt x="1" y="3568529"/>
                </a:lnTo>
                <a:lnTo>
                  <a:pt x="1" y="3233861"/>
                </a:lnTo>
                <a:lnTo>
                  <a:pt x="3262013" y="3"/>
                </a:lnTo>
                <a:close/>
                <a:moveTo>
                  <a:pt x="2341673" y="2"/>
                </a:moveTo>
                <a:lnTo>
                  <a:pt x="2" y="2321462"/>
                </a:lnTo>
                <a:lnTo>
                  <a:pt x="3" y="1986791"/>
                </a:lnTo>
                <a:lnTo>
                  <a:pt x="2004090" y="2"/>
                </a:lnTo>
                <a:close/>
                <a:moveTo>
                  <a:pt x="4519942" y="2"/>
                </a:moveTo>
                <a:lnTo>
                  <a:pt x="4857526" y="2"/>
                </a:lnTo>
                <a:lnTo>
                  <a:pt x="2" y="4815600"/>
                </a:lnTo>
                <a:lnTo>
                  <a:pt x="2" y="4480932"/>
                </a:lnTo>
                <a:close/>
                <a:moveTo>
                  <a:pt x="2" y="2"/>
                </a:moveTo>
                <a:lnTo>
                  <a:pt x="245128" y="3"/>
                </a:lnTo>
                <a:lnTo>
                  <a:pt x="2" y="243013"/>
                </a:lnTo>
                <a:close/>
                <a:moveTo>
                  <a:pt x="2760982" y="1"/>
                </a:moveTo>
                <a:lnTo>
                  <a:pt x="2" y="2737149"/>
                </a:lnTo>
                <a:lnTo>
                  <a:pt x="1" y="2402481"/>
                </a:lnTo>
                <a:lnTo>
                  <a:pt x="2423397" y="2"/>
                </a:lnTo>
                <a:close/>
                <a:moveTo>
                  <a:pt x="1922365" y="1"/>
                </a:moveTo>
                <a:lnTo>
                  <a:pt x="2" y="1905772"/>
                </a:lnTo>
                <a:lnTo>
                  <a:pt x="2" y="1571102"/>
                </a:lnTo>
                <a:lnTo>
                  <a:pt x="1584780" y="3"/>
                </a:lnTo>
                <a:close/>
                <a:moveTo>
                  <a:pt x="326854" y="1"/>
                </a:moveTo>
                <a:lnTo>
                  <a:pt x="664438" y="2"/>
                </a:lnTo>
                <a:lnTo>
                  <a:pt x="2" y="658703"/>
                </a:lnTo>
                <a:lnTo>
                  <a:pt x="2" y="324032"/>
                </a:lnTo>
                <a:close/>
                <a:moveTo>
                  <a:pt x="2842706" y="1"/>
                </a:moveTo>
                <a:lnTo>
                  <a:pt x="3180290" y="2"/>
                </a:lnTo>
                <a:lnTo>
                  <a:pt x="1" y="3152839"/>
                </a:lnTo>
                <a:lnTo>
                  <a:pt x="1" y="2818171"/>
                </a:lnTo>
                <a:close/>
                <a:moveTo>
                  <a:pt x="3681322" y="1"/>
                </a:moveTo>
                <a:lnTo>
                  <a:pt x="4018906" y="2"/>
                </a:lnTo>
                <a:lnTo>
                  <a:pt x="2" y="3984220"/>
                </a:lnTo>
                <a:lnTo>
                  <a:pt x="0" y="3649549"/>
                </a:lnTo>
                <a:close/>
                <a:moveTo>
                  <a:pt x="1083746" y="1"/>
                </a:moveTo>
                <a:lnTo>
                  <a:pt x="1" y="1074391"/>
                </a:lnTo>
                <a:lnTo>
                  <a:pt x="1" y="739721"/>
                </a:lnTo>
                <a:lnTo>
                  <a:pt x="746162" y="2"/>
                </a:lnTo>
                <a:close/>
                <a:moveTo>
                  <a:pt x="4100633" y="0"/>
                </a:moveTo>
                <a:lnTo>
                  <a:pt x="4438217" y="1"/>
                </a:lnTo>
                <a:lnTo>
                  <a:pt x="2" y="4399910"/>
                </a:lnTo>
                <a:lnTo>
                  <a:pt x="1" y="406523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7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4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807900"/>
            <a:ext cx="4788025" cy="3527703"/>
          </a:xfrm>
          <a:custGeom>
            <a:avLst/>
            <a:gdLst>
              <a:gd name="connsiteX0" fmla="*/ 513022 w 4788025"/>
              <a:gd name="connsiteY0" fmla="*/ 2501659 h 3527703"/>
              <a:gd name="connsiteX1" fmla="*/ 2759026 w 4788025"/>
              <a:gd name="connsiteY1" fmla="*/ 2501659 h 3527703"/>
              <a:gd name="connsiteX2" fmla="*/ 2759026 w 4788025"/>
              <a:gd name="connsiteY2" fmla="*/ 3527703 h 3527703"/>
              <a:gd name="connsiteX3" fmla="*/ 513022 w 4788025"/>
              <a:gd name="connsiteY3" fmla="*/ 3527703 h 3527703"/>
              <a:gd name="connsiteX4" fmla="*/ 0 w 4788025"/>
              <a:gd name="connsiteY4" fmla="*/ 3014681 h 3527703"/>
              <a:gd name="connsiteX5" fmla="*/ 513022 w 4788025"/>
              <a:gd name="connsiteY5" fmla="*/ 2501659 h 3527703"/>
              <a:gd name="connsiteX6" fmla="*/ 1298455 w 4788025"/>
              <a:gd name="connsiteY6" fmla="*/ 1069411 h 3527703"/>
              <a:gd name="connsiteX7" fmla="*/ 2766783 w 4788025"/>
              <a:gd name="connsiteY7" fmla="*/ 1069411 h 3527703"/>
              <a:gd name="connsiteX8" fmla="*/ 2766783 w 4788025"/>
              <a:gd name="connsiteY8" fmla="*/ 2476957 h 3527703"/>
              <a:gd name="connsiteX9" fmla="*/ 1298455 w 4788025"/>
              <a:gd name="connsiteY9" fmla="*/ 2476957 h 3527703"/>
              <a:gd name="connsiteX10" fmla="*/ 594682 w 4788025"/>
              <a:gd name="connsiteY10" fmla="*/ 1773184 h 3527703"/>
              <a:gd name="connsiteX11" fmla="*/ 1298455 w 4788025"/>
              <a:gd name="connsiteY11" fmla="*/ 1069411 h 3527703"/>
              <a:gd name="connsiteX12" fmla="*/ 2795475 w 4788025"/>
              <a:gd name="connsiteY12" fmla="*/ 499725 h 3527703"/>
              <a:gd name="connsiteX13" fmla="*/ 3791750 w 4788025"/>
              <a:gd name="connsiteY13" fmla="*/ 499725 h 3527703"/>
              <a:gd name="connsiteX14" fmla="*/ 4788025 w 4788025"/>
              <a:gd name="connsiteY14" fmla="*/ 1496000 h 3527703"/>
              <a:gd name="connsiteX15" fmla="*/ 4788025 w 4788025"/>
              <a:gd name="connsiteY15" fmla="*/ 2531428 h 3527703"/>
              <a:gd name="connsiteX16" fmla="*/ 3791750 w 4788025"/>
              <a:gd name="connsiteY16" fmla="*/ 3527703 h 3527703"/>
              <a:gd name="connsiteX17" fmla="*/ 2795474 w 4788025"/>
              <a:gd name="connsiteY17" fmla="*/ 3527703 h 3527703"/>
              <a:gd name="connsiteX18" fmla="*/ 1970591 w 4788025"/>
              <a:gd name="connsiteY18" fmla="*/ 0 h 3527703"/>
              <a:gd name="connsiteX19" fmla="*/ 2770772 w 4788025"/>
              <a:gd name="connsiteY19" fmla="*/ 0 h 3527703"/>
              <a:gd name="connsiteX20" fmla="*/ 2770772 w 4788025"/>
              <a:gd name="connsiteY20" fmla="*/ 1033853 h 3527703"/>
              <a:gd name="connsiteX21" fmla="*/ 1970591 w 4788025"/>
              <a:gd name="connsiteY21" fmla="*/ 1033853 h 3527703"/>
              <a:gd name="connsiteX22" fmla="*/ 1453664 w 4788025"/>
              <a:gd name="connsiteY22" fmla="*/ 516927 h 3527703"/>
              <a:gd name="connsiteX23" fmla="*/ 1970591 w 4788025"/>
              <a:gd name="connsiteY23" fmla="*/ 0 h 352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88025" h="3527703">
                <a:moveTo>
                  <a:pt x="513022" y="2501659"/>
                </a:moveTo>
                <a:lnTo>
                  <a:pt x="2759026" y="2501659"/>
                </a:lnTo>
                <a:lnTo>
                  <a:pt x="2759026" y="3527703"/>
                </a:lnTo>
                <a:lnTo>
                  <a:pt x="513022" y="3527703"/>
                </a:lnTo>
                <a:cubicBezTo>
                  <a:pt x="229688" y="3527703"/>
                  <a:pt x="0" y="3298016"/>
                  <a:pt x="0" y="3014681"/>
                </a:cubicBezTo>
                <a:cubicBezTo>
                  <a:pt x="0" y="2731347"/>
                  <a:pt x="229688" y="2501659"/>
                  <a:pt x="513022" y="2501659"/>
                </a:cubicBezTo>
                <a:close/>
                <a:moveTo>
                  <a:pt x="1298455" y="1069411"/>
                </a:moveTo>
                <a:lnTo>
                  <a:pt x="2766783" y="1069411"/>
                </a:lnTo>
                <a:lnTo>
                  <a:pt x="2766783" y="2476957"/>
                </a:lnTo>
                <a:lnTo>
                  <a:pt x="1298455" y="2476957"/>
                </a:lnTo>
                <a:cubicBezTo>
                  <a:pt x="909772" y="2476957"/>
                  <a:pt x="594682" y="2161866"/>
                  <a:pt x="594682" y="1773184"/>
                </a:cubicBezTo>
                <a:cubicBezTo>
                  <a:pt x="594682" y="1384501"/>
                  <a:pt x="909772" y="1069411"/>
                  <a:pt x="1298455" y="1069411"/>
                </a:cubicBezTo>
                <a:close/>
                <a:moveTo>
                  <a:pt x="2795475" y="499725"/>
                </a:moveTo>
                <a:lnTo>
                  <a:pt x="3791750" y="499725"/>
                </a:lnTo>
                <a:cubicBezTo>
                  <a:pt x="4341978" y="499725"/>
                  <a:pt x="4788026" y="945773"/>
                  <a:pt x="4788025" y="1496000"/>
                </a:cubicBezTo>
                <a:lnTo>
                  <a:pt x="4788025" y="2531428"/>
                </a:lnTo>
                <a:cubicBezTo>
                  <a:pt x="4788025" y="3081655"/>
                  <a:pt x="4341977" y="3527703"/>
                  <a:pt x="3791750" y="3527703"/>
                </a:cubicBezTo>
                <a:lnTo>
                  <a:pt x="2795474" y="3527703"/>
                </a:lnTo>
                <a:close/>
                <a:moveTo>
                  <a:pt x="1970591" y="0"/>
                </a:moveTo>
                <a:lnTo>
                  <a:pt x="2770772" y="0"/>
                </a:lnTo>
                <a:lnTo>
                  <a:pt x="2770772" y="1033853"/>
                </a:lnTo>
                <a:lnTo>
                  <a:pt x="1970591" y="1033853"/>
                </a:lnTo>
                <a:cubicBezTo>
                  <a:pt x="1685100" y="1033853"/>
                  <a:pt x="1453664" y="802417"/>
                  <a:pt x="1453664" y="516927"/>
                </a:cubicBezTo>
                <a:cubicBezTo>
                  <a:pt x="1453664" y="231436"/>
                  <a:pt x="1685100" y="0"/>
                  <a:pt x="197059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1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923928" y="807900"/>
            <a:ext cx="4788026" cy="3527703"/>
          </a:xfrm>
          <a:custGeom>
            <a:avLst/>
            <a:gdLst>
              <a:gd name="connsiteX0" fmla="*/ 2029000 w 4788026"/>
              <a:gd name="connsiteY0" fmla="*/ 2501659 h 3527703"/>
              <a:gd name="connsiteX1" fmla="*/ 4275004 w 4788026"/>
              <a:gd name="connsiteY1" fmla="*/ 2501659 h 3527703"/>
              <a:gd name="connsiteX2" fmla="*/ 4788026 w 4788026"/>
              <a:gd name="connsiteY2" fmla="*/ 3014681 h 3527703"/>
              <a:gd name="connsiteX3" fmla="*/ 4275004 w 4788026"/>
              <a:gd name="connsiteY3" fmla="*/ 3527703 h 3527703"/>
              <a:gd name="connsiteX4" fmla="*/ 2029000 w 4788026"/>
              <a:gd name="connsiteY4" fmla="*/ 3527703 h 3527703"/>
              <a:gd name="connsiteX5" fmla="*/ 2021243 w 4788026"/>
              <a:gd name="connsiteY5" fmla="*/ 1069411 h 3527703"/>
              <a:gd name="connsiteX6" fmla="*/ 3489572 w 4788026"/>
              <a:gd name="connsiteY6" fmla="*/ 1069411 h 3527703"/>
              <a:gd name="connsiteX7" fmla="*/ 4193344 w 4788026"/>
              <a:gd name="connsiteY7" fmla="*/ 1773184 h 3527703"/>
              <a:gd name="connsiteX8" fmla="*/ 3489572 w 4788026"/>
              <a:gd name="connsiteY8" fmla="*/ 2476957 h 3527703"/>
              <a:gd name="connsiteX9" fmla="*/ 2021243 w 4788026"/>
              <a:gd name="connsiteY9" fmla="*/ 2476957 h 3527703"/>
              <a:gd name="connsiteX10" fmla="*/ 996276 w 4788026"/>
              <a:gd name="connsiteY10" fmla="*/ 499725 h 3527703"/>
              <a:gd name="connsiteX11" fmla="*/ 1992551 w 4788026"/>
              <a:gd name="connsiteY11" fmla="*/ 499725 h 3527703"/>
              <a:gd name="connsiteX12" fmla="*/ 1992552 w 4788026"/>
              <a:gd name="connsiteY12" fmla="*/ 3527703 h 3527703"/>
              <a:gd name="connsiteX13" fmla="*/ 996277 w 4788026"/>
              <a:gd name="connsiteY13" fmla="*/ 3527703 h 3527703"/>
              <a:gd name="connsiteX14" fmla="*/ 1 w 4788026"/>
              <a:gd name="connsiteY14" fmla="*/ 2531428 h 3527703"/>
              <a:gd name="connsiteX15" fmla="*/ 1 w 4788026"/>
              <a:gd name="connsiteY15" fmla="*/ 1496001 h 3527703"/>
              <a:gd name="connsiteX16" fmla="*/ 996276 w 4788026"/>
              <a:gd name="connsiteY16" fmla="*/ 499725 h 3527703"/>
              <a:gd name="connsiteX17" fmla="*/ 2017254 w 4788026"/>
              <a:gd name="connsiteY17" fmla="*/ 0 h 3527703"/>
              <a:gd name="connsiteX18" fmla="*/ 2817436 w 4788026"/>
              <a:gd name="connsiteY18" fmla="*/ 0 h 3527703"/>
              <a:gd name="connsiteX19" fmla="*/ 3334362 w 4788026"/>
              <a:gd name="connsiteY19" fmla="*/ 516927 h 3527703"/>
              <a:gd name="connsiteX20" fmla="*/ 2817436 w 4788026"/>
              <a:gd name="connsiteY20" fmla="*/ 1033853 h 3527703"/>
              <a:gd name="connsiteX21" fmla="*/ 2017254 w 4788026"/>
              <a:gd name="connsiteY21" fmla="*/ 1033853 h 352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88026" h="3527703">
                <a:moveTo>
                  <a:pt x="2029000" y="2501659"/>
                </a:moveTo>
                <a:lnTo>
                  <a:pt x="4275004" y="2501659"/>
                </a:lnTo>
                <a:cubicBezTo>
                  <a:pt x="4558339" y="2501659"/>
                  <a:pt x="4788026" y="2731347"/>
                  <a:pt x="4788026" y="3014681"/>
                </a:cubicBezTo>
                <a:cubicBezTo>
                  <a:pt x="4788026" y="3298016"/>
                  <a:pt x="4558339" y="3527703"/>
                  <a:pt x="4275004" y="3527703"/>
                </a:cubicBezTo>
                <a:lnTo>
                  <a:pt x="2029000" y="3527703"/>
                </a:lnTo>
                <a:close/>
                <a:moveTo>
                  <a:pt x="2021243" y="1069411"/>
                </a:moveTo>
                <a:lnTo>
                  <a:pt x="3489572" y="1069411"/>
                </a:lnTo>
                <a:cubicBezTo>
                  <a:pt x="3878254" y="1069411"/>
                  <a:pt x="4193344" y="1384501"/>
                  <a:pt x="4193344" y="1773184"/>
                </a:cubicBezTo>
                <a:cubicBezTo>
                  <a:pt x="4193344" y="2161866"/>
                  <a:pt x="3878254" y="2476957"/>
                  <a:pt x="3489572" y="2476957"/>
                </a:cubicBezTo>
                <a:lnTo>
                  <a:pt x="2021243" y="2476957"/>
                </a:lnTo>
                <a:close/>
                <a:moveTo>
                  <a:pt x="996276" y="499725"/>
                </a:moveTo>
                <a:lnTo>
                  <a:pt x="1992551" y="499725"/>
                </a:lnTo>
                <a:lnTo>
                  <a:pt x="1992552" y="3527703"/>
                </a:lnTo>
                <a:lnTo>
                  <a:pt x="996277" y="3527703"/>
                </a:lnTo>
                <a:cubicBezTo>
                  <a:pt x="446049" y="3527703"/>
                  <a:pt x="1" y="3081655"/>
                  <a:pt x="1" y="2531428"/>
                </a:cubicBezTo>
                <a:lnTo>
                  <a:pt x="1" y="1496001"/>
                </a:lnTo>
                <a:cubicBezTo>
                  <a:pt x="0" y="945773"/>
                  <a:pt x="446048" y="499725"/>
                  <a:pt x="996276" y="499725"/>
                </a:cubicBezTo>
                <a:close/>
                <a:moveTo>
                  <a:pt x="2017254" y="0"/>
                </a:moveTo>
                <a:lnTo>
                  <a:pt x="2817436" y="0"/>
                </a:lnTo>
                <a:cubicBezTo>
                  <a:pt x="3102926" y="0"/>
                  <a:pt x="3334362" y="231436"/>
                  <a:pt x="3334362" y="516927"/>
                </a:cubicBezTo>
                <a:cubicBezTo>
                  <a:pt x="3334362" y="802417"/>
                  <a:pt x="3102926" y="1033853"/>
                  <a:pt x="2817436" y="1033853"/>
                </a:cubicBezTo>
                <a:lnTo>
                  <a:pt x="2017254" y="103385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1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6BDC25-9EA9-4941-AEA7-6CB928AA435E}"/>
              </a:ext>
            </a:extLst>
          </p:cNvPr>
          <p:cNvSpPr/>
          <p:nvPr userDrawn="1"/>
        </p:nvSpPr>
        <p:spPr>
          <a:xfrm>
            <a:off x="3779912" y="1419622"/>
            <a:ext cx="5364088" cy="115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56C997-F680-4099-8DE7-BF76530EC85C}"/>
              </a:ext>
            </a:extLst>
          </p:cNvPr>
          <p:cNvSpPr/>
          <p:nvPr userDrawn="1"/>
        </p:nvSpPr>
        <p:spPr>
          <a:xfrm>
            <a:off x="3779912" y="2571750"/>
            <a:ext cx="5364088" cy="11521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361008-407D-4B3A-A061-B138E6B6F6E6}"/>
              </a:ext>
            </a:extLst>
          </p:cNvPr>
          <p:cNvSpPr/>
          <p:nvPr userDrawn="1"/>
        </p:nvSpPr>
        <p:spPr>
          <a:xfrm>
            <a:off x="3779912" y="3723878"/>
            <a:ext cx="5364088" cy="11521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DDE6C63-D17B-45B2-B5CB-45B9E51072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563888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DF91927-1179-4626-9D64-4A25FCF8C4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42990" y="1601783"/>
            <a:ext cx="3905474" cy="7750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E7DCDBF-1E8B-4EA2-AB51-E178AABF5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42990" y="2753911"/>
            <a:ext cx="3905474" cy="7750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6443939-C59E-40F5-A047-DED4D76F88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42990" y="3906039"/>
            <a:ext cx="3905474" cy="7750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53A348E-0D4C-44B6-A737-310FEA1D9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40" y="377647"/>
            <a:ext cx="3816424" cy="80105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8AAF2-5D95-41E3-B918-2608F9745D1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23928" y="1601783"/>
            <a:ext cx="775046" cy="7750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F9C7A71-0264-464C-BA59-C93FF67DAA0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23928" y="2740666"/>
            <a:ext cx="775046" cy="7750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94014F8-870D-4723-82F8-0678260104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923928" y="3883187"/>
            <a:ext cx="775046" cy="7750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6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/>
      <p:bldP spid="18" grpId="0" build="p"/>
      <p:bldP spid="19" grpId="0"/>
      <p:bldP spid="3" grpId="0"/>
      <p:bldP spid="15" grpId="0"/>
      <p:bldP spid="20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custGeom>
            <a:avLst/>
            <a:gdLst>
              <a:gd name="connsiteX0" fmla="*/ 481965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4819650 w 6096000"/>
              <a:gd name="connsiteY3" fmla="*/ 6858000 h 6858000"/>
              <a:gd name="connsiteX4" fmla="*/ 2819179 w 6096000"/>
              <a:gd name="connsiteY4" fmla="*/ 0 h 6858000"/>
              <a:gd name="connsiteX5" fmla="*/ 4743671 w 6096000"/>
              <a:gd name="connsiteY5" fmla="*/ 0 h 6858000"/>
              <a:gd name="connsiteX6" fmla="*/ 4743671 w 6096000"/>
              <a:gd name="connsiteY6" fmla="*/ 6858000 h 6858000"/>
              <a:gd name="connsiteX7" fmla="*/ 2819179 w 6096000"/>
              <a:gd name="connsiteY7" fmla="*/ 6858000 h 6858000"/>
              <a:gd name="connsiteX8" fmla="*/ 0 w 6096000"/>
              <a:gd name="connsiteY8" fmla="*/ 0 h 6858000"/>
              <a:gd name="connsiteX9" fmla="*/ 2743200 w 6096000"/>
              <a:gd name="connsiteY9" fmla="*/ 0 h 6858000"/>
              <a:gd name="connsiteX10" fmla="*/ 2743200 w 6096000"/>
              <a:gd name="connsiteY10" fmla="*/ 6858000 h 6858000"/>
              <a:gd name="connsiteX11" fmla="*/ 0 w 6096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481965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4819650" y="6858000"/>
                </a:lnTo>
                <a:close/>
                <a:moveTo>
                  <a:pt x="2819179" y="0"/>
                </a:moveTo>
                <a:lnTo>
                  <a:pt x="4743671" y="0"/>
                </a:lnTo>
                <a:lnTo>
                  <a:pt x="4743671" y="6858000"/>
                </a:lnTo>
                <a:lnTo>
                  <a:pt x="2819179" y="6858000"/>
                </a:lnTo>
                <a:close/>
                <a:moveTo>
                  <a:pt x="0" y="0"/>
                </a:moveTo>
                <a:lnTo>
                  <a:pt x="2743200" y="0"/>
                </a:lnTo>
                <a:lnTo>
                  <a:pt x="274320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33528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352800 w 6096000"/>
              <a:gd name="connsiteY3" fmla="*/ 6858000 h 6858000"/>
              <a:gd name="connsiteX4" fmla="*/ 1352329 w 6096000"/>
              <a:gd name="connsiteY4" fmla="*/ 0 h 6858000"/>
              <a:gd name="connsiteX5" fmla="*/ 3276821 w 6096000"/>
              <a:gd name="connsiteY5" fmla="*/ 0 h 6858000"/>
              <a:gd name="connsiteX6" fmla="*/ 3276821 w 6096000"/>
              <a:gd name="connsiteY6" fmla="*/ 6858000 h 6858000"/>
              <a:gd name="connsiteX7" fmla="*/ 1352329 w 6096000"/>
              <a:gd name="connsiteY7" fmla="*/ 6858000 h 6858000"/>
              <a:gd name="connsiteX8" fmla="*/ 0 w 6096000"/>
              <a:gd name="connsiteY8" fmla="*/ 0 h 6858000"/>
              <a:gd name="connsiteX9" fmla="*/ 1276350 w 6096000"/>
              <a:gd name="connsiteY9" fmla="*/ 0 h 6858000"/>
              <a:gd name="connsiteX10" fmla="*/ 1276350 w 6096000"/>
              <a:gd name="connsiteY10" fmla="*/ 6858000 h 6858000"/>
              <a:gd name="connsiteX11" fmla="*/ 0 w 6096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33528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352800" y="6858000"/>
                </a:lnTo>
                <a:close/>
                <a:moveTo>
                  <a:pt x="1352329" y="0"/>
                </a:moveTo>
                <a:lnTo>
                  <a:pt x="3276821" y="0"/>
                </a:lnTo>
                <a:lnTo>
                  <a:pt x="3276821" y="6858000"/>
                </a:lnTo>
                <a:lnTo>
                  <a:pt x="1352329" y="6858000"/>
                </a:lnTo>
                <a:close/>
                <a:moveTo>
                  <a:pt x="0" y="0"/>
                </a:moveTo>
                <a:lnTo>
                  <a:pt x="1276350" y="0"/>
                </a:lnTo>
                <a:lnTo>
                  <a:pt x="127635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38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12192000"/>
              <a:gd name="connsiteY0" fmla="*/ 0 h 6858000"/>
              <a:gd name="connsiteX1" fmla="*/ 5831501 w 12192000"/>
              <a:gd name="connsiteY1" fmla="*/ 0 h 6858000"/>
              <a:gd name="connsiteX2" fmla="*/ 5758577 w 12192000"/>
              <a:gd name="connsiteY2" fmla="*/ 108476 h 6858000"/>
              <a:gd name="connsiteX3" fmla="*/ 5181599 w 12192000"/>
              <a:gd name="connsiteY3" fmla="*/ 2041073 h 6858000"/>
              <a:gd name="connsiteX4" fmla="*/ 11032670 w 12192000"/>
              <a:gd name="connsiteY4" fmla="*/ 6498773 h 6858000"/>
              <a:gd name="connsiteX5" fmla="*/ 11923731 w 12192000"/>
              <a:gd name="connsiteY5" fmla="*/ 6447410 h 6858000"/>
              <a:gd name="connsiteX6" fmla="*/ 12192000 w 12192000"/>
              <a:gd name="connsiteY6" fmla="*/ 6410911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31501" y="0"/>
                </a:lnTo>
                <a:lnTo>
                  <a:pt x="5758577" y="108476"/>
                </a:lnTo>
                <a:cubicBezTo>
                  <a:pt x="5388815" y="693115"/>
                  <a:pt x="5181599" y="1348658"/>
                  <a:pt x="5181599" y="2041073"/>
                </a:cubicBezTo>
                <a:cubicBezTo>
                  <a:pt x="5181599" y="4502993"/>
                  <a:pt x="7801212" y="6498773"/>
                  <a:pt x="11032670" y="6498773"/>
                </a:cubicBezTo>
                <a:cubicBezTo>
                  <a:pt x="11335619" y="6498773"/>
                  <a:pt x="11633191" y="6481232"/>
                  <a:pt x="11923731" y="6447410"/>
                </a:cubicBezTo>
                <a:lnTo>
                  <a:pt x="12192000" y="6410911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8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63604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6410911 h 6858000"/>
              <a:gd name="connsiteX5" fmla="*/ 268269 w 12192000"/>
              <a:gd name="connsiteY5" fmla="*/ 6447410 h 6858000"/>
              <a:gd name="connsiteX6" fmla="*/ 1159330 w 12192000"/>
              <a:gd name="connsiteY6" fmla="*/ 6498773 h 6858000"/>
              <a:gd name="connsiteX7" fmla="*/ 7010402 w 12192000"/>
              <a:gd name="connsiteY7" fmla="*/ 2041073 h 6858000"/>
              <a:gd name="connsiteX8" fmla="*/ 6433423 w 12192000"/>
              <a:gd name="connsiteY8" fmla="*/ 1084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36049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410911"/>
                </a:lnTo>
                <a:lnTo>
                  <a:pt x="268269" y="6447410"/>
                </a:lnTo>
                <a:cubicBezTo>
                  <a:pt x="558809" y="6481232"/>
                  <a:pt x="856381" y="6498773"/>
                  <a:pt x="1159330" y="6498773"/>
                </a:cubicBezTo>
                <a:cubicBezTo>
                  <a:pt x="4390788" y="6498773"/>
                  <a:pt x="7010402" y="4502993"/>
                  <a:pt x="7010402" y="2041073"/>
                </a:cubicBezTo>
                <a:cubicBezTo>
                  <a:pt x="7010402" y="1348658"/>
                  <a:pt x="6803186" y="693115"/>
                  <a:pt x="6433423" y="108476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3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12323"/>
            <a:ext cx="4572000" cy="3918857"/>
          </a:xfrm>
          <a:custGeom>
            <a:avLst/>
            <a:gdLst>
              <a:gd name="connsiteX0" fmla="*/ 0 w 6096000"/>
              <a:gd name="connsiteY0" fmla="*/ 0 h 5225143"/>
              <a:gd name="connsiteX1" fmla="*/ 6096000 w 6096000"/>
              <a:gd name="connsiteY1" fmla="*/ 0 h 5225143"/>
              <a:gd name="connsiteX2" fmla="*/ 6096000 w 6096000"/>
              <a:gd name="connsiteY2" fmla="*/ 5225143 h 5225143"/>
              <a:gd name="connsiteX3" fmla="*/ 0 w 6096000"/>
              <a:gd name="connsiteY3" fmla="*/ 5225143 h 522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225143">
                <a:moveTo>
                  <a:pt x="0" y="0"/>
                </a:moveTo>
                <a:lnTo>
                  <a:pt x="6096000" y="0"/>
                </a:lnTo>
                <a:lnTo>
                  <a:pt x="6096000" y="5225143"/>
                </a:lnTo>
                <a:lnTo>
                  <a:pt x="0" y="522514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0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0" y="612323"/>
            <a:ext cx="4572000" cy="3918857"/>
          </a:xfrm>
          <a:custGeom>
            <a:avLst/>
            <a:gdLst>
              <a:gd name="connsiteX0" fmla="*/ 0 w 6096000"/>
              <a:gd name="connsiteY0" fmla="*/ 0 h 5225143"/>
              <a:gd name="connsiteX1" fmla="*/ 6096000 w 6096000"/>
              <a:gd name="connsiteY1" fmla="*/ 0 h 5225143"/>
              <a:gd name="connsiteX2" fmla="*/ 6096000 w 6096000"/>
              <a:gd name="connsiteY2" fmla="*/ 5225143 h 5225143"/>
              <a:gd name="connsiteX3" fmla="*/ 0 w 6096000"/>
              <a:gd name="connsiteY3" fmla="*/ 5225143 h 522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225143">
                <a:moveTo>
                  <a:pt x="0" y="0"/>
                </a:moveTo>
                <a:lnTo>
                  <a:pt x="6096000" y="0"/>
                </a:lnTo>
                <a:lnTo>
                  <a:pt x="6096000" y="5225143"/>
                </a:lnTo>
                <a:lnTo>
                  <a:pt x="0" y="522514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49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1178067 w 12192000"/>
              <a:gd name="connsiteY0" fmla="*/ 1178067 h 6858000"/>
              <a:gd name="connsiteX1" fmla="*/ 1178067 w 12192000"/>
              <a:gd name="connsiteY1" fmla="*/ 5679933 h 6858000"/>
              <a:gd name="connsiteX2" fmla="*/ 11013933 w 12192000"/>
              <a:gd name="connsiteY2" fmla="*/ 5679933 h 6858000"/>
              <a:gd name="connsiteX3" fmla="*/ 11013933 w 12192000"/>
              <a:gd name="connsiteY3" fmla="*/ 117806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78067" y="1178067"/>
                </a:moveTo>
                <a:lnTo>
                  <a:pt x="1178067" y="5679933"/>
                </a:lnTo>
                <a:lnTo>
                  <a:pt x="11013933" y="5679933"/>
                </a:lnTo>
                <a:lnTo>
                  <a:pt x="11013933" y="117806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9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69832" cy="51435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758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880185" y="0"/>
            <a:ext cx="5263816" cy="51435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55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91596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5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495D1A0-C93B-4A44-94C9-EF22498753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363837"/>
          </a:xfrm>
          <a:custGeom>
            <a:avLst/>
            <a:gdLst>
              <a:gd name="connsiteX0" fmla="*/ 4311311 w 9144000"/>
              <a:gd name="connsiteY0" fmla="*/ 2941080 h 3363837"/>
              <a:gd name="connsiteX1" fmla="*/ 4311827 w 9144000"/>
              <a:gd name="connsiteY1" fmla="*/ 2941733 h 3363837"/>
              <a:gd name="connsiteX2" fmla="*/ 4313648 w 9144000"/>
              <a:gd name="connsiteY2" fmla="*/ 2944173 h 3363837"/>
              <a:gd name="connsiteX3" fmla="*/ 0 w 9144000"/>
              <a:gd name="connsiteY3" fmla="*/ 0 h 3363837"/>
              <a:gd name="connsiteX4" fmla="*/ 9144000 w 9144000"/>
              <a:gd name="connsiteY4" fmla="*/ 0 h 3363837"/>
              <a:gd name="connsiteX5" fmla="*/ 9144000 w 9144000"/>
              <a:gd name="connsiteY5" fmla="*/ 2172097 h 3363837"/>
              <a:gd name="connsiteX6" fmla="*/ 9127292 w 9144000"/>
              <a:gd name="connsiteY6" fmla="*/ 2143854 h 3363837"/>
              <a:gd name="connsiteX7" fmla="*/ 8896801 w 9144000"/>
              <a:gd name="connsiteY7" fmla="*/ 1905587 h 3363837"/>
              <a:gd name="connsiteX8" fmla="*/ 8434672 w 9144000"/>
              <a:gd name="connsiteY8" fmla="*/ 1941594 h 3363837"/>
              <a:gd name="connsiteX9" fmla="*/ 8333581 w 9144000"/>
              <a:gd name="connsiteY9" fmla="*/ 1977601 h 3363837"/>
              <a:gd name="connsiteX10" fmla="*/ 8261374 w 9144000"/>
              <a:gd name="connsiteY10" fmla="*/ 1995605 h 3363837"/>
              <a:gd name="connsiteX11" fmla="*/ 8116959 w 9144000"/>
              <a:gd name="connsiteY11" fmla="*/ 2031612 h 3363837"/>
              <a:gd name="connsiteX12" fmla="*/ 8015868 w 9144000"/>
              <a:gd name="connsiteY12" fmla="*/ 1959597 h 3363837"/>
              <a:gd name="connsiteX13" fmla="*/ 7885895 w 9144000"/>
              <a:gd name="connsiteY13" fmla="*/ 1797564 h 3363837"/>
              <a:gd name="connsiteX14" fmla="*/ 7857012 w 9144000"/>
              <a:gd name="connsiteY14" fmla="*/ 1833572 h 3363837"/>
              <a:gd name="connsiteX15" fmla="*/ 7813687 w 9144000"/>
              <a:gd name="connsiteY15" fmla="*/ 1851576 h 3363837"/>
              <a:gd name="connsiteX16" fmla="*/ 7770361 w 9144000"/>
              <a:gd name="connsiteY16" fmla="*/ 1905587 h 3363837"/>
              <a:gd name="connsiteX17" fmla="*/ 7669271 w 9144000"/>
              <a:gd name="connsiteY17" fmla="*/ 2031612 h 3363837"/>
              <a:gd name="connsiteX18" fmla="*/ 7524855 w 9144000"/>
              <a:gd name="connsiteY18" fmla="*/ 2121630 h 3363837"/>
              <a:gd name="connsiteX19" fmla="*/ 7337116 w 9144000"/>
              <a:gd name="connsiteY19" fmla="*/ 2157638 h 3363837"/>
              <a:gd name="connsiteX20" fmla="*/ 7322675 w 9144000"/>
              <a:gd name="connsiteY20" fmla="*/ 2103626 h 3363837"/>
              <a:gd name="connsiteX21" fmla="*/ 7178259 w 9144000"/>
              <a:gd name="connsiteY21" fmla="*/ 2067619 h 3363837"/>
              <a:gd name="connsiteX22" fmla="*/ 7134935 w 9144000"/>
              <a:gd name="connsiteY22" fmla="*/ 2121630 h 3363837"/>
              <a:gd name="connsiteX23" fmla="*/ 7019403 w 9144000"/>
              <a:gd name="connsiteY23" fmla="*/ 2193646 h 3363837"/>
              <a:gd name="connsiteX24" fmla="*/ 6976078 w 9144000"/>
              <a:gd name="connsiteY24" fmla="*/ 2211649 h 3363837"/>
              <a:gd name="connsiteX25" fmla="*/ 6932754 w 9144000"/>
              <a:gd name="connsiteY25" fmla="*/ 2247655 h 3363837"/>
              <a:gd name="connsiteX26" fmla="*/ 6745013 w 9144000"/>
              <a:gd name="connsiteY26" fmla="*/ 2283662 h 3363837"/>
              <a:gd name="connsiteX27" fmla="*/ 6427299 w 9144000"/>
              <a:gd name="connsiteY27" fmla="*/ 2301666 h 3363837"/>
              <a:gd name="connsiteX28" fmla="*/ 6268443 w 9144000"/>
              <a:gd name="connsiteY28" fmla="*/ 2445696 h 3363837"/>
              <a:gd name="connsiteX29" fmla="*/ 6210677 w 9144000"/>
              <a:gd name="connsiteY29" fmla="*/ 2481703 h 3363837"/>
              <a:gd name="connsiteX30" fmla="*/ 6138469 w 9144000"/>
              <a:gd name="connsiteY30" fmla="*/ 2553718 h 3363837"/>
              <a:gd name="connsiteX31" fmla="*/ 6076709 w 9144000"/>
              <a:gd name="connsiteY31" fmla="*/ 2594451 h 3363837"/>
              <a:gd name="connsiteX32" fmla="*/ 6087731 w 9144000"/>
              <a:gd name="connsiteY32" fmla="*/ 2582095 h 3363837"/>
              <a:gd name="connsiteX33" fmla="*/ 6093800 w 9144000"/>
              <a:gd name="connsiteY33" fmla="*/ 2575921 h 3363837"/>
              <a:gd name="connsiteX34" fmla="*/ 6092133 w 9144000"/>
              <a:gd name="connsiteY34" fmla="*/ 2577159 h 3363837"/>
              <a:gd name="connsiteX35" fmla="*/ 6087731 w 9144000"/>
              <a:gd name="connsiteY35" fmla="*/ 2582095 h 3363837"/>
              <a:gd name="connsiteX36" fmla="*/ 6075608 w 9144000"/>
              <a:gd name="connsiteY36" fmla="*/ 2594426 h 3363837"/>
              <a:gd name="connsiteX37" fmla="*/ 6008494 w 9144000"/>
              <a:gd name="connsiteY37" fmla="*/ 2661741 h 3363837"/>
              <a:gd name="connsiteX38" fmla="*/ 5748547 w 9144000"/>
              <a:gd name="connsiteY38" fmla="*/ 2787765 h 3363837"/>
              <a:gd name="connsiteX39" fmla="*/ 5661899 w 9144000"/>
              <a:gd name="connsiteY39" fmla="*/ 2841777 h 3363837"/>
              <a:gd name="connsiteX40" fmla="*/ 5589691 w 9144000"/>
              <a:gd name="connsiteY40" fmla="*/ 2751757 h 3363837"/>
              <a:gd name="connsiteX41" fmla="*/ 5503042 w 9144000"/>
              <a:gd name="connsiteY41" fmla="*/ 2733755 h 3363837"/>
              <a:gd name="connsiteX42" fmla="*/ 5459717 w 9144000"/>
              <a:gd name="connsiteY42" fmla="*/ 2841777 h 3363837"/>
              <a:gd name="connsiteX43" fmla="*/ 5344186 w 9144000"/>
              <a:gd name="connsiteY43" fmla="*/ 3003809 h 3363837"/>
              <a:gd name="connsiteX44" fmla="*/ 5315303 w 9144000"/>
              <a:gd name="connsiteY44" fmla="*/ 3075824 h 3363837"/>
              <a:gd name="connsiteX45" fmla="*/ 5243095 w 9144000"/>
              <a:gd name="connsiteY45" fmla="*/ 3183846 h 3363837"/>
              <a:gd name="connsiteX46" fmla="*/ 5142004 w 9144000"/>
              <a:gd name="connsiteY46" fmla="*/ 3309871 h 3363837"/>
              <a:gd name="connsiteX47" fmla="*/ 5006700 w 9144000"/>
              <a:gd name="connsiteY47" fmla="*/ 3345665 h 3363837"/>
              <a:gd name="connsiteX48" fmla="*/ 4867963 w 9144000"/>
              <a:gd name="connsiteY48" fmla="*/ 3363837 h 3363837"/>
              <a:gd name="connsiteX49" fmla="*/ 4867505 w 9144000"/>
              <a:gd name="connsiteY49" fmla="*/ 3363837 h 3363837"/>
              <a:gd name="connsiteX50" fmla="*/ 4824290 w 9144000"/>
              <a:gd name="connsiteY50" fmla="*/ 3345879 h 3363837"/>
              <a:gd name="connsiteX51" fmla="*/ 4679875 w 9144000"/>
              <a:gd name="connsiteY51" fmla="*/ 3273863 h 3363837"/>
              <a:gd name="connsiteX52" fmla="*/ 4636550 w 9144000"/>
              <a:gd name="connsiteY52" fmla="*/ 3255861 h 3363837"/>
              <a:gd name="connsiteX53" fmla="*/ 4564342 w 9144000"/>
              <a:gd name="connsiteY53" fmla="*/ 3183846 h 3363837"/>
              <a:gd name="connsiteX54" fmla="*/ 4419926 w 9144000"/>
              <a:gd name="connsiteY54" fmla="*/ 3057820 h 3363837"/>
              <a:gd name="connsiteX55" fmla="*/ 4362160 w 9144000"/>
              <a:gd name="connsiteY55" fmla="*/ 2985806 h 3363837"/>
              <a:gd name="connsiteX56" fmla="*/ 4306528 w 9144000"/>
              <a:gd name="connsiteY56" fmla="*/ 2934748 h 3363837"/>
              <a:gd name="connsiteX57" fmla="*/ 4311311 w 9144000"/>
              <a:gd name="connsiteY57" fmla="*/ 2941080 h 3363837"/>
              <a:gd name="connsiteX58" fmla="*/ 4292380 w 9144000"/>
              <a:gd name="connsiteY58" fmla="*/ 2917060 h 3363837"/>
              <a:gd name="connsiteX59" fmla="*/ 4246628 w 9144000"/>
              <a:gd name="connsiteY59" fmla="*/ 2859780 h 3363837"/>
              <a:gd name="connsiteX60" fmla="*/ 4217746 w 9144000"/>
              <a:gd name="connsiteY60" fmla="*/ 2895788 h 3363837"/>
              <a:gd name="connsiteX61" fmla="*/ 4174420 w 9144000"/>
              <a:gd name="connsiteY61" fmla="*/ 2985806 h 3363837"/>
              <a:gd name="connsiteX62" fmla="*/ 4145538 w 9144000"/>
              <a:gd name="connsiteY62" fmla="*/ 3039816 h 3363837"/>
              <a:gd name="connsiteX63" fmla="*/ 4044447 w 9144000"/>
              <a:gd name="connsiteY63" fmla="*/ 2931795 h 3363837"/>
              <a:gd name="connsiteX64" fmla="*/ 4030005 w 9144000"/>
              <a:gd name="connsiteY64" fmla="*/ 2859780 h 3363837"/>
              <a:gd name="connsiteX65" fmla="*/ 3972240 w 9144000"/>
              <a:gd name="connsiteY65" fmla="*/ 2769761 h 3363837"/>
              <a:gd name="connsiteX66" fmla="*/ 3914473 w 9144000"/>
              <a:gd name="connsiteY66" fmla="*/ 2679744 h 3363837"/>
              <a:gd name="connsiteX67" fmla="*/ 3900032 w 9144000"/>
              <a:gd name="connsiteY67" fmla="*/ 2733755 h 3363837"/>
              <a:gd name="connsiteX68" fmla="*/ 3640083 w 9144000"/>
              <a:gd name="connsiteY68" fmla="*/ 2913791 h 3363837"/>
              <a:gd name="connsiteX69" fmla="*/ 3524551 w 9144000"/>
              <a:gd name="connsiteY69" fmla="*/ 2805768 h 3363837"/>
              <a:gd name="connsiteX70" fmla="*/ 3466785 w 9144000"/>
              <a:gd name="connsiteY70" fmla="*/ 2769761 h 3363837"/>
              <a:gd name="connsiteX71" fmla="*/ 3409019 w 9144000"/>
              <a:gd name="connsiteY71" fmla="*/ 2787765 h 3363837"/>
              <a:gd name="connsiteX72" fmla="*/ 3307929 w 9144000"/>
              <a:gd name="connsiteY72" fmla="*/ 2859780 h 3363837"/>
              <a:gd name="connsiteX73" fmla="*/ 2975774 w 9144000"/>
              <a:gd name="connsiteY73" fmla="*/ 2895788 h 3363837"/>
              <a:gd name="connsiteX74" fmla="*/ 2932448 w 9144000"/>
              <a:gd name="connsiteY74" fmla="*/ 2877784 h 3363837"/>
              <a:gd name="connsiteX75" fmla="*/ 2845799 w 9144000"/>
              <a:gd name="connsiteY75" fmla="*/ 2841777 h 3363837"/>
              <a:gd name="connsiteX76" fmla="*/ 2802475 w 9144000"/>
              <a:gd name="connsiteY76" fmla="*/ 2805768 h 3363837"/>
              <a:gd name="connsiteX77" fmla="*/ 2730267 w 9144000"/>
              <a:gd name="connsiteY77" fmla="*/ 2733755 h 3363837"/>
              <a:gd name="connsiteX78" fmla="*/ 2614735 w 9144000"/>
              <a:gd name="connsiteY78" fmla="*/ 2625732 h 3363837"/>
              <a:gd name="connsiteX79" fmla="*/ 2470320 w 9144000"/>
              <a:gd name="connsiteY79" fmla="*/ 2499707 h 3363837"/>
              <a:gd name="connsiteX80" fmla="*/ 2282580 w 9144000"/>
              <a:gd name="connsiteY80" fmla="*/ 2319671 h 3363837"/>
              <a:gd name="connsiteX81" fmla="*/ 2181488 w 9144000"/>
              <a:gd name="connsiteY81" fmla="*/ 2301666 h 3363837"/>
              <a:gd name="connsiteX82" fmla="*/ 2152605 w 9144000"/>
              <a:gd name="connsiteY82" fmla="*/ 2337674 h 3363837"/>
              <a:gd name="connsiteX83" fmla="*/ 2022631 w 9144000"/>
              <a:gd name="connsiteY83" fmla="*/ 2427693 h 3363837"/>
              <a:gd name="connsiteX84" fmla="*/ 1704919 w 9144000"/>
              <a:gd name="connsiteY84" fmla="*/ 2409689 h 3363837"/>
              <a:gd name="connsiteX85" fmla="*/ 1661594 w 9144000"/>
              <a:gd name="connsiteY85" fmla="*/ 2355678 h 3363837"/>
              <a:gd name="connsiteX86" fmla="*/ 1618268 w 9144000"/>
              <a:gd name="connsiteY86" fmla="*/ 2337674 h 3363837"/>
              <a:gd name="connsiteX87" fmla="*/ 1589385 w 9144000"/>
              <a:gd name="connsiteY87" fmla="*/ 2301666 h 3363837"/>
              <a:gd name="connsiteX88" fmla="*/ 1546062 w 9144000"/>
              <a:gd name="connsiteY88" fmla="*/ 2247655 h 3363837"/>
              <a:gd name="connsiteX89" fmla="*/ 1444971 w 9144000"/>
              <a:gd name="connsiteY89" fmla="*/ 2121630 h 3363837"/>
              <a:gd name="connsiteX90" fmla="*/ 1401646 w 9144000"/>
              <a:gd name="connsiteY90" fmla="*/ 2103626 h 3363837"/>
              <a:gd name="connsiteX91" fmla="*/ 1314996 w 9144000"/>
              <a:gd name="connsiteY91" fmla="*/ 2013608 h 3363837"/>
              <a:gd name="connsiteX92" fmla="*/ 1228348 w 9144000"/>
              <a:gd name="connsiteY92" fmla="*/ 1941594 h 3363837"/>
              <a:gd name="connsiteX93" fmla="*/ 1199464 w 9144000"/>
              <a:gd name="connsiteY93" fmla="*/ 1905587 h 3363837"/>
              <a:gd name="connsiteX94" fmla="*/ 1127257 w 9144000"/>
              <a:gd name="connsiteY94" fmla="*/ 1887583 h 3363837"/>
              <a:gd name="connsiteX95" fmla="*/ 1083932 w 9144000"/>
              <a:gd name="connsiteY95" fmla="*/ 1923590 h 3363837"/>
              <a:gd name="connsiteX96" fmla="*/ 1040608 w 9144000"/>
              <a:gd name="connsiteY96" fmla="*/ 1941594 h 3363837"/>
              <a:gd name="connsiteX97" fmla="*/ 1011725 w 9144000"/>
              <a:gd name="connsiteY97" fmla="*/ 1995605 h 3363837"/>
              <a:gd name="connsiteX98" fmla="*/ 896193 w 9144000"/>
              <a:gd name="connsiteY98" fmla="*/ 2121630 h 3363837"/>
              <a:gd name="connsiteX99" fmla="*/ 823986 w 9144000"/>
              <a:gd name="connsiteY99" fmla="*/ 2175642 h 3363837"/>
              <a:gd name="connsiteX100" fmla="*/ 780660 w 9144000"/>
              <a:gd name="connsiteY100" fmla="*/ 2193646 h 3363837"/>
              <a:gd name="connsiteX101" fmla="*/ 694011 w 9144000"/>
              <a:gd name="connsiteY101" fmla="*/ 2139634 h 3363837"/>
              <a:gd name="connsiteX102" fmla="*/ 621803 w 9144000"/>
              <a:gd name="connsiteY102" fmla="*/ 2049616 h 3363837"/>
              <a:gd name="connsiteX103" fmla="*/ 506271 w 9144000"/>
              <a:gd name="connsiteY103" fmla="*/ 2031612 h 3363837"/>
              <a:gd name="connsiteX104" fmla="*/ 448505 w 9144000"/>
              <a:gd name="connsiteY104" fmla="*/ 2049616 h 3363837"/>
              <a:gd name="connsiteX105" fmla="*/ 405181 w 9144000"/>
              <a:gd name="connsiteY105" fmla="*/ 2085623 h 3363837"/>
              <a:gd name="connsiteX106" fmla="*/ 188557 w 9144000"/>
              <a:gd name="connsiteY106" fmla="*/ 2103626 h 3363837"/>
              <a:gd name="connsiteX107" fmla="*/ 101908 w 9144000"/>
              <a:gd name="connsiteY107" fmla="*/ 2067619 h 3363837"/>
              <a:gd name="connsiteX108" fmla="*/ 58584 w 9144000"/>
              <a:gd name="connsiteY108" fmla="*/ 2031612 h 3363837"/>
              <a:gd name="connsiteX109" fmla="*/ 15258 w 9144000"/>
              <a:gd name="connsiteY109" fmla="*/ 2013608 h 3363837"/>
              <a:gd name="connsiteX110" fmla="*/ 0 w 9144000"/>
              <a:gd name="connsiteY110" fmla="*/ 2000927 h 336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9144000" h="3363837">
                <a:moveTo>
                  <a:pt x="4311311" y="2941080"/>
                </a:moveTo>
                <a:lnTo>
                  <a:pt x="4311827" y="2941733"/>
                </a:lnTo>
                <a:cubicBezTo>
                  <a:pt x="4314891" y="2945676"/>
                  <a:pt x="4315015" y="2945913"/>
                  <a:pt x="4313648" y="294417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2172097"/>
                </a:lnTo>
                <a:lnTo>
                  <a:pt x="9127292" y="2143854"/>
                </a:lnTo>
                <a:cubicBezTo>
                  <a:pt x="8992974" y="1912764"/>
                  <a:pt x="9044562" y="1942428"/>
                  <a:pt x="8896801" y="1905587"/>
                </a:cubicBezTo>
                <a:cubicBezTo>
                  <a:pt x="8742758" y="1917589"/>
                  <a:pt x="8588483" y="1925615"/>
                  <a:pt x="8434672" y="1941594"/>
                </a:cubicBezTo>
                <a:cubicBezTo>
                  <a:pt x="8410492" y="1944105"/>
                  <a:pt x="8358649" y="1967183"/>
                  <a:pt x="8333581" y="1977601"/>
                </a:cubicBezTo>
                <a:cubicBezTo>
                  <a:pt x="8310295" y="1987279"/>
                  <a:pt x="8285444" y="1989605"/>
                  <a:pt x="8261374" y="1995605"/>
                </a:cubicBezTo>
                <a:lnTo>
                  <a:pt x="8116959" y="2031612"/>
                </a:lnTo>
                <a:cubicBezTo>
                  <a:pt x="8053313" y="2011776"/>
                  <a:pt x="8058889" y="2026637"/>
                  <a:pt x="8015868" y="1959597"/>
                </a:cubicBezTo>
                <a:cubicBezTo>
                  <a:pt x="7993927" y="1925406"/>
                  <a:pt x="7948061" y="1797564"/>
                  <a:pt x="7885895" y="1797564"/>
                </a:cubicBezTo>
                <a:cubicBezTo>
                  <a:pt x="7872278" y="1797564"/>
                  <a:pt x="7866639" y="1821570"/>
                  <a:pt x="7857012" y="1833572"/>
                </a:cubicBezTo>
                <a:lnTo>
                  <a:pt x="7813687" y="1851576"/>
                </a:lnTo>
                <a:cubicBezTo>
                  <a:pt x="7794311" y="1859627"/>
                  <a:pt x="7784804" y="1887583"/>
                  <a:pt x="7770361" y="1905587"/>
                </a:cubicBezTo>
                <a:cubicBezTo>
                  <a:pt x="7736665" y="1947595"/>
                  <a:pt x="7708203" y="1997352"/>
                  <a:pt x="7669271" y="2031612"/>
                </a:cubicBezTo>
                <a:cubicBezTo>
                  <a:pt x="7625302" y="2070305"/>
                  <a:pt x="7572994" y="2091624"/>
                  <a:pt x="7524855" y="2121630"/>
                </a:cubicBezTo>
                <a:cubicBezTo>
                  <a:pt x="7462276" y="2133632"/>
                  <a:pt x="7400271" y="2163262"/>
                  <a:pt x="7337116" y="2157638"/>
                </a:cubicBezTo>
                <a:cubicBezTo>
                  <a:pt x="7321933" y="2156286"/>
                  <a:pt x="7336533" y="2111479"/>
                  <a:pt x="7322675" y="2103626"/>
                </a:cubicBezTo>
                <a:cubicBezTo>
                  <a:pt x="7277983" y="2078301"/>
                  <a:pt x="7226398" y="2079622"/>
                  <a:pt x="7178259" y="2067619"/>
                </a:cubicBezTo>
                <a:cubicBezTo>
                  <a:pt x="7163818" y="2085623"/>
                  <a:pt x="7152166" y="2107960"/>
                  <a:pt x="7134935" y="2121630"/>
                </a:cubicBezTo>
                <a:cubicBezTo>
                  <a:pt x="7098610" y="2150447"/>
                  <a:pt x="7058600" y="2171433"/>
                  <a:pt x="7019403" y="2193646"/>
                </a:cubicBezTo>
                <a:cubicBezTo>
                  <a:pt x="7005544" y="2201498"/>
                  <a:pt x="6989693" y="2203162"/>
                  <a:pt x="6976078" y="2211649"/>
                </a:cubicBezTo>
                <a:cubicBezTo>
                  <a:pt x="6960553" y="2221324"/>
                  <a:pt x="6947195" y="2235653"/>
                  <a:pt x="6932754" y="2247655"/>
                </a:cubicBezTo>
                <a:cubicBezTo>
                  <a:pt x="6908442" y="2252707"/>
                  <a:pt x="6763595" y="2283662"/>
                  <a:pt x="6745013" y="2283662"/>
                </a:cubicBezTo>
                <a:cubicBezTo>
                  <a:pt x="6427463" y="2283662"/>
                  <a:pt x="6526483" y="2178022"/>
                  <a:pt x="6427299" y="2301666"/>
                </a:cubicBezTo>
                <a:cubicBezTo>
                  <a:pt x="6307958" y="2338863"/>
                  <a:pt x="6420409" y="2290692"/>
                  <a:pt x="6268443" y="2445696"/>
                </a:cubicBezTo>
                <a:cubicBezTo>
                  <a:pt x="6251781" y="2462690"/>
                  <a:pt x="6229368" y="2468387"/>
                  <a:pt x="6210677" y="2481703"/>
                </a:cubicBezTo>
                <a:cubicBezTo>
                  <a:pt x="6027049" y="2612516"/>
                  <a:pt x="6280803" y="2435424"/>
                  <a:pt x="6138469" y="2553718"/>
                </a:cubicBezTo>
                <a:cubicBezTo>
                  <a:pt x="6066471" y="2613555"/>
                  <a:pt x="6064188" y="2609802"/>
                  <a:pt x="6076709" y="2594451"/>
                </a:cubicBezTo>
                <a:lnTo>
                  <a:pt x="6087731" y="2582095"/>
                </a:lnTo>
                <a:lnTo>
                  <a:pt x="6093800" y="2575921"/>
                </a:lnTo>
                <a:cubicBezTo>
                  <a:pt x="6116857" y="2552295"/>
                  <a:pt x="6105709" y="2562738"/>
                  <a:pt x="6092133" y="2577159"/>
                </a:cubicBezTo>
                <a:lnTo>
                  <a:pt x="6087731" y="2582095"/>
                </a:lnTo>
                <a:lnTo>
                  <a:pt x="6075608" y="2594426"/>
                </a:lnTo>
                <a:cubicBezTo>
                  <a:pt x="6060404" y="2609808"/>
                  <a:pt x="6038711" y="2631604"/>
                  <a:pt x="6008494" y="2661741"/>
                </a:cubicBezTo>
                <a:cubicBezTo>
                  <a:pt x="6008494" y="2661741"/>
                  <a:pt x="5834366" y="2743187"/>
                  <a:pt x="5748547" y="2787765"/>
                </a:cubicBezTo>
                <a:cubicBezTo>
                  <a:pt x="5718738" y="2803250"/>
                  <a:pt x="5690781" y="2823773"/>
                  <a:pt x="5661899" y="2841777"/>
                </a:cubicBezTo>
                <a:cubicBezTo>
                  <a:pt x="5631453" y="2860755"/>
                  <a:pt x="5613760" y="2781765"/>
                  <a:pt x="5589691" y="2751757"/>
                </a:cubicBezTo>
                <a:cubicBezTo>
                  <a:pt x="5560808" y="2745757"/>
                  <a:pt x="5532097" y="2729227"/>
                  <a:pt x="5503042" y="2733755"/>
                </a:cubicBezTo>
                <a:cubicBezTo>
                  <a:pt x="5469815" y="2738932"/>
                  <a:pt x="5463333" y="2823740"/>
                  <a:pt x="5459717" y="2841777"/>
                </a:cubicBezTo>
                <a:cubicBezTo>
                  <a:pt x="5414513" y="2898130"/>
                  <a:pt x="5383986" y="2932927"/>
                  <a:pt x="5344186" y="3003809"/>
                </a:cubicBezTo>
                <a:cubicBezTo>
                  <a:pt x="5331839" y="3025796"/>
                  <a:pt x="5326712" y="3053065"/>
                  <a:pt x="5315303" y="3075824"/>
                </a:cubicBezTo>
                <a:cubicBezTo>
                  <a:pt x="5286697" y="3132879"/>
                  <a:pt x="5276047" y="3142764"/>
                  <a:pt x="5243095" y="3183846"/>
                </a:cubicBezTo>
                <a:cubicBezTo>
                  <a:pt x="5209397" y="3225855"/>
                  <a:pt x="5186481" y="3288545"/>
                  <a:pt x="5142004" y="3309871"/>
                </a:cubicBezTo>
                <a:cubicBezTo>
                  <a:pt x="5098792" y="3330590"/>
                  <a:pt x="5053059" y="3339592"/>
                  <a:pt x="5006700" y="3345665"/>
                </a:cubicBezTo>
                <a:lnTo>
                  <a:pt x="4867963" y="3363837"/>
                </a:lnTo>
                <a:lnTo>
                  <a:pt x="4867505" y="3363837"/>
                </a:lnTo>
                <a:lnTo>
                  <a:pt x="4824290" y="3345879"/>
                </a:lnTo>
                <a:cubicBezTo>
                  <a:pt x="4627053" y="3263916"/>
                  <a:pt x="4828626" y="3353339"/>
                  <a:pt x="4679875" y="3273863"/>
                </a:cubicBezTo>
                <a:cubicBezTo>
                  <a:pt x="4665882" y="3266389"/>
                  <a:pt x="4649460" y="3265919"/>
                  <a:pt x="4636550" y="3255861"/>
                </a:cubicBezTo>
                <a:cubicBezTo>
                  <a:pt x="4610412" y="3235494"/>
                  <a:pt x="4588411" y="3207850"/>
                  <a:pt x="4564342" y="3183846"/>
                </a:cubicBezTo>
                <a:cubicBezTo>
                  <a:pt x="4473632" y="3093379"/>
                  <a:pt x="4494392" y="3139049"/>
                  <a:pt x="4419926" y="3057820"/>
                </a:cubicBezTo>
                <a:cubicBezTo>
                  <a:pt x="4399434" y="3035466"/>
                  <a:pt x="4382654" y="3008160"/>
                  <a:pt x="4362160" y="2985806"/>
                </a:cubicBezTo>
                <a:cubicBezTo>
                  <a:pt x="4282609" y="2899029"/>
                  <a:pt x="4294924" y="2918881"/>
                  <a:pt x="4306528" y="2934748"/>
                </a:cubicBezTo>
                <a:lnTo>
                  <a:pt x="4311311" y="2941080"/>
                </a:lnTo>
                <a:lnTo>
                  <a:pt x="4292380" y="2917060"/>
                </a:lnTo>
                <a:cubicBezTo>
                  <a:pt x="4281998" y="2903976"/>
                  <a:pt x="4267227" y="2885459"/>
                  <a:pt x="4246628" y="2859780"/>
                </a:cubicBezTo>
                <a:cubicBezTo>
                  <a:pt x="4237001" y="2871783"/>
                  <a:pt x="4225661" y="2881976"/>
                  <a:pt x="4217746" y="2895788"/>
                </a:cubicBezTo>
                <a:cubicBezTo>
                  <a:pt x="4201431" y="2924262"/>
                  <a:pt x="4189296" y="2956131"/>
                  <a:pt x="4174420" y="2985806"/>
                </a:cubicBezTo>
                <a:cubicBezTo>
                  <a:pt x="4165221" y="3004155"/>
                  <a:pt x="4155165" y="3021813"/>
                  <a:pt x="4145538" y="3039816"/>
                </a:cubicBezTo>
                <a:cubicBezTo>
                  <a:pt x="4108251" y="3008829"/>
                  <a:pt x="4069462" y="2981692"/>
                  <a:pt x="4044447" y="2931795"/>
                </a:cubicBezTo>
                <a:cubicBezTo>
                  <a:pt x="4033927" y="2910812"/>
                  <a:pt x="4034818" y="2883785"/>
                  <a:pt x="4030005" y="2859780"/>
                </a:cubicBezTo>
                <a:cubicBezTo>
                  <a:pt x="3974555" y="2790650"/>
                  <a:pt x="4026897" y="2860611"/>
                  <a:pt x="3972240" y="2769761"/>
                </a:cubicBezTo>
                <a:cubicBezTo>
                  <a:pt x="3953745" y="2739021"/>
                  <a:pt x="3943091" y="2694015"/>
                  <a:pt x="3914473" y="2679744"/>
                </a:cubicBezTo>
                <a:cubicBezTo>
                  <a:pt x="3900339" y="2672697"/>
                  <a:pt x="3912595" y="2723038"/>
                  <a:pt x="3900032" y="2733755"/>
                </a:cubicBezTo>
                <a:cubicBezTo>
                  <a:pt x="3818224" y="2803534"/>
                  <a:pt x="3726734" y="2853778"/>
                  <a:pt x="3640083" y="2913791"/>
                </a:cubicBezTo>
                <a:cubicBezTo>
                  <a:pt x="3605360" y="2879160"/>
                  <a:pt x="3564784" y="2834429"/>
                  <a:pt x="3524551" y="2805768"/>
                </a:cubicBezTo>
                <a:cubicBezTo>
                  <a:pt x="3505860" y="2792453"/>
                  <a:pt x="3486041" y="2781765"/>
                  <a:pt x="3466785" y="2769761"/>
                </a:cubicBezTo>
                <a:cubicBezTo>
                  <a:pt x="3447529" y="2775762"/>
                  <a:pt x="3427262" y="2778018"/>
                  <a:pt x="3409019" y="2787765"/>
                </a:cubicBezTo>
                <a:cubicBezTo>
                  <a:pt x="3369930" y="2808649"/>
                  <a:pt x="3353748" y="2851318"/>
                  <a:pt x="3307929" y="2859780"/>
                </a:cubicBezTo>
                <a:cubicBezTo>
                  <a:pt x="3197992" y="2880085"/>
                  <a:pt x="3086492" y="2883785"/>
                  <a:pt x="2975774" y="2895788"/>
                </a:cubicBezTo>
                <a:lnTo>
                  <a:pt x="2932448" y="2877784"/>
                </a:lnTo>
                <a:cubicBezTo>
                  <a:pt x="2903565" y="2865782"/>
                  <a:pt x="2873620" y="2857192"/>
                  <a:pt x="2845799" y="2841777"/>
                </a:cubicBezTo>
                <a:cubicBezTo>
                  <a:pt x="2829938" y="2832988"/>
                  <a:pt x="2818000" y="2815446"/>
                  <a:pt x="2802475" y="2805768"/>
                </a:cubicBezTo>
                <a:cubicBezTo>
                  <a:pt x="2732718" y="2762286"/>
                  <a:pt x="2778959" y="2824804"/>
                  <a:pt x="2730267" y="2733755"/>
                </a:cubicBezTo>
                <a:cubicBezTo>
                  <a:pt x="2604865" y="2655588"/>
                  <a:pt x="2742468" y="2750849"/>
                  <a:pt x="2614735" y="2625732"/>
                </a:cubicBezTo>
                <a:cubicBezTo>
                  <a:pt x="2568531" y="2580474"/>
                  <a:pt x="2518459" y="2541715"/>
                  <a:pt x="2470320" y="2499707"/>
                </a:cubicBezTo>
                <a:cubicBezTo>
                  <a:pt x="2405639" y="2443264"/>
                  <a:pt x="2351760" y="2367105"/>
                  <a:pt x="2282580" y="2319671"/>
                </a:cubicBezTo>
                <a:cubicBezTo>
                  <a:pt x="2252754" y="2299220"/>
                  <a:pt x="2215186" y="2307668"/>
                  <a:pt x="2181488" y="2301666"/>
                </a:cubicBezTo>
                <a:cubicBezTo>
                  <a:pt x="2171861" y="2313670"/>
                  <a:pt x="2163237" y="2327071"/>
                  <a:pt x="2152605" y="2337674"/>
                </a:cubicBezTo>
                <a:cubicBezTo>
                  <a:pt x="2113611" y="2376566"/>
                  <a:pt x="2066760" y="2400186"/>
                  <a:pt x="2022631" y="2427693"/>
                </a:cubicBezTo>
                <a:cubicBezTo>
                  <a:pt x="1849570" y="2439048"/>
                  <a:pt x="1801964" y="2510507"/>
                  <a:pt x="1704919" y="2409689"/>
                </a:cubicBezTo>
                <a:cubicBezTo>
                  <a:pt x="1689230" y="2393388"/>
                  <a:pt x="1676036" y="2373682"/>
                  <a:pt x="1661594" y="2355678"/>
                </a:cubicBezTo>
                <a:lnTo>
                  <a:pt x="1618268" y="2337674"/>
                </a:lnTo>
                <a:cubicBezTo>
                  <a:pt x="1605351" y="2332307"/>
                  <a:pt x="1599014" y="2313670"/>
                  <a:pt x="1589385" y="2301666"/>
                </a:cubicBezTo>
                <a:lnTo>
                  <a:pt x="1546062" y="2247655"/>
                </a:lnTo>
                <a:lnTo>
                  <a:pt x="1444971" y="2121630"/>
                </a:lnTo>
                <a:cubicBezTo>
                  <a:pt x="1430529" y="2115629"/>
                  <a:pt x="1415262" y="2112113"/>
                  <a:pt x="1401646" y="2103626"/>
                </a:cubicBezTo>
                <a:cubicBezTo>
                  <a:pt x="1361432" y="2078561"/>
                  <a:pt x="1346937" y="2053427"/>
                  <a:pt x="1314996" y="2013608"/>
                </a:cubicBezTo>
                <a:cubicBezTo>
                  <a:pt x="1290451" y="1983009"/>
                  <a:pt x="1256118" y="1967559"/>
                  <a:pt x="1228348" y="1941594"/>
                </a:cubicBezTo>
                <a:cubicBezTo>
                  <a:pt x="1217456" y="1931409"/>
                  <a:pt x="1211980" y="1912273"/>
                  <a:pt x="1199464" y="1905587"/>
                </a:cubicBezTo>
                <a:cubicBezTo>
                  <a:pt x="1176903" y="1893532"/>
                  <a:pt x="1151326" y="1893583"/>
                  <a:pt x="1127257" y="1887583"/>
                </a:cubicBezTo>
                <a:cubicBezTo>
                  <a:pt x="1112816" y="1899585"/>
                  <a:pt x="1099456" y="1913914"/>
                  <a:pt x="1083932" y="1923590"/>
                </a:cubicBezTo>
                <a:cubicBezTo>
                  <a:pt x="1070316" y="1932077"/>
                  <a:pt x="1052494" y="1929737"/>
                  <a:pt x="1040608" y="1941594"/>
                </a:cubicBezTo>
                <a:cubicBezTo>
                  <a:pt x="1027054" y="1955110"/>
                  <a:pt x="1023019" y="1979176"/>
                  <a:pt x="1011725" y="1995605"/>
                </a:cubicBezTo>
                <a:cubicBezTo>
                  <a:pt x="966853" y="2060868"/>
                  <a:pt x="949303" y="2071972"/>
                  <a:pt x="896193" y="2121630"/>
                </a:cubicBezTo>
                <a:cubicBezTo>
                  <a:pt x="773459" y="2172632"/>
                  <a:pt x="923105" y="2101500"/>
                  <a:pt x="823986" y="2175642"/>
                </a:cubicBezTo>
                <a:cubicBezTo>
                  <a:pt x="810932" y="2185406"/>
                  <a:pt x="795102" y="2187644"/>
                  <a:pt x="780660" y="2193646"/>
                </a:cubicBezTo>
                <a:cubicBezTo>
                  <a:pt x="720870" y="2168799"/>
                  <a:pt x="750002" y="2186169"/>
                  <a:pt x="694011" y="2139634"/>
                </a:cubicBezTo>
                <a:cubicBezTo>
                  <a:pt x="665689" y="2116094"/>
                  <a:pt x="652709" y="2067398"/>
                  <a:pt x="621803" y="2049616"/>
                </a:cubicBezTo>
                <a:cubicBezTo>
                  <a:pt x="586565" y="2029341"/>
                  <a:pt x="544782" y="2037613"/>
                  <a:pt x="506271" y="2031612"/>
                </a:cubicBezTo>
                <a:cubicBezTo>
                  <a:pt x="487016" y="2037613"/>
                  <a:pt x="466748" y="2039869"/>
                  <a:pt x="448505" y="2049616"/>
                </a:cubicBezTo>
                <a:cubicBezTo>
                  <a:pt x="432553" y="2058139"/>
                  <a:pt x="422301" y="2082065"/>
                  <a:pt x="405181" y="2085623"/>
                </a:cubicBezTo>
                <a:cubicBezTo>
                  <a:pt x="333797" y="2100455"/>
                  <a:pt x="260765" y="2097625"/>
                  <a:pt x="188557" y="2103626"/>
                </a:cubicBezTo>
                <a:cubicBezTo>
                  <a:pt x="188557" y="2103626"/>
                  <a:pt x="129730" y="2083034"/>
                  <a:pt x="101908" y="2067619"/>
                </a:cubicBezTo>
                <a:cubicBezTo>
                  <a:pt x="86047" y="2058831"/>
                  <a:pt x="74108" y="2041288"/>
                  <a:pt x="58584" y="2031612"/>
                </a:cubicBezTo>
                <a:cubicBezTo>
                  <a:pt x="44968" y="2023126"/>
                  <a:pt x="28875" y="2022096"/>
                  <a:pt x="15258" y="2013608"/>
                </a:cubicBezTo>
                <a:lnTo>
                  <a:pt x="0" y="2000927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128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227534"/>
            <a:ext cx="9144000" cy="391596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82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2490537" y="490287"/>
            <a:ext cx="4162927" cy="4162927"/>
          </a:xfrm>
          <a:custGeom>
            <a:avLst/>
            <a:gdLst>
              <a:gd name="connsiteX0" fmla="*/ 2997869 w 5995737"/>
              <a:gd name="connsiteY0" fmla="*/ 0 h 5995737"/>
              <a:gd name="connsiteX1" fmla="*/ 5995737 w 5995737"/>
              <a:gd name="connsiteY1" fmla="*/ 2997869 h 5995737"/>
              <a:gd name="connsiteX2" fmla="*/ 2997869 w 5995737"/>
              <a:gd name="connsiteY2" fmla="*/ 5995737 h 5995737"/>
              <a:gd name="connsiteX3" fmla="*/ 0 w 5995737"/>
              <a:gd name="connsiteY3" fmla="*/ 2997869 h 599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5737" h="5995737">
                <a:moveTo>
                  <a:pt x="2997869" y="0"/>
                </a:moveTo>
                <a:lnTo>
                  <a:pt x="5995737" y="2997869"/>
                </a:lnTo>
                <a:lnTo>
                  <a:pt x="2997869" y="5995737"/>
                </a:lnTo>
                <a:lnTo>
                  <a:pt x="0" y="299786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4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617470" y="617220"/>
            <a:ext cx="3909060" cy="3909060"/>
          </a:xfrm>
          <a:custGeom>
            <a:avLst/>
            <a:gdLst>
              <a:gd name="connsiteX0" fmla="*/ 2775285 w 5550570"/>
              <a:gd name="connsiteY0" fmla="*/ 0 h 5550570"/>
              <a:gd name="connsiteX1" fmla="*/ 5550570 w 5550570"/>
              <a:gd name="connsiteY1" fmla="*/ 2775285 h 5550570"/>
              <a:gd name="connsiteX2" fmla="*/ 2775285 w 5550570"/>
              <a:gd name="connsiteY2" fmla="*/ 5550570 h 5550570"/>
              <a:gd name="connsiteX3" fmla="*/ 0 w 5550570"/>
              <a:gd name="connsiteY3" fmla="*/ 2775285 h 5550570"/>
              <a:gd name="connsiteX4" fmla="*/ 2775285 w 5550570"/>
              <a:gd name="connsiteY4" fmla="*/ 0 h 5550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0570" h="5550570">
                <a:moveTo>
                  <a:pt x="2775285" y="0"/>
                </a:moveTo>
                <a:cubicBezTo>
                  <a:pt x="4308033" y="0"/>
                  <a:pt x="5550570" y="1242537"/>
                  <a:pt x="5550570" y="2775285"/>
                </a:cubicBezTo>
                <a:cubicBezTo>
                  <a:pt x="5550570" y="4308033"/>
                  <a:pt x="4308033" y="5550570"/>
                  <a:pt x="2775285" y="5550570"/>
                </a:cubicBezTo>
                <a:cubicBezTo>
                  <a:pt x="1242537" y="5550570"/>
                  <a:pt x="0" y="4308033"/>
                  <a:pt x="0" y="2775285"/>
                </a:cubicBezTo>
                <a:cubicBezTo>
                  <a:pt x="0" y="1242537"/>
                  <a:pt x="1242537" y="0"/>
                  <a:pt x="2775285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9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2807494" y="579664"/>
            <a:ext cx="3529013" cy="3984172"/>
          </a:xfrm>
          <a:custGeom>
            <a:avLst/>
            <a:gdLst>
              <a:gd name="connsiteX0" fmla="*/ 1752600 w 5105400"/>
              <a:gd name="connsiteY0" fmla="*/ 576943 h 5312229"/>
              <a:gd name="connsiteX1" fmla="*/ 3352800 w 5105400"/>
              <a:gd name="connsiteY1" fmla="*/ 576943 h 5312229"/>
              <a:gd name="connsiteX2" fmla="*/ 3352800 w 5105400"/>
              <a:gd name="connsiteY2" fmla="*/ 5312229 h 5312229"/>
              <a:gd name="connsiteX3" fmla="*/ 1752600 w 5105400"/>
              <a:gd name="connsiteY3" fmla="*/ 5312229 h 5312229"/>
              <a:gd name="connsiteX4" fmla="*/ 3505200 w 5105400"/>
              <a:gd name="connsiteY4" fmla="*/ 0 h 5312229"/>
              <a:gd name="connsiteX5" fmla="*/ 5105400 w 5105400"/>
              <a:gd name="connsiteY5" fmla="*/ 0 h 5312229"/>
              <a:gd name="connsiteX6" fmla="*/ 5105400 w 5105400"/>
              <a:gd name="connsiteY6" fmla="*/ 4735286 h 5312229"/>
              <a:gd name="connsiteX7" fmla="*/ 3505200 w 5105400"/>
              <a:gd name="connsiteY7" fmla="*/ 4735286 h 5312229"/>
              <a:gd name="connsiteX8" fmla="*/ 0 w 5105400"/>
              <a:gd name="connsiteY8" fmla="*/ 0 h 5312229"/>
              <a:gd name="connsiteX9" fmla="*/ 1600200 w 5105400"/>
              <a:gd name="connsiteY9" fmla="*/ 0 h 5312229"/>
              <a:gd name="connsiteX10" fmla="*/ 1600200 w 5105400"/>
              <a:gd name="connsiteY10" fmla="*/ 4735286 h 5312229"/>
              <a:gd name="connsiteX11" fmla="*/ 0 w 5105400"/>
              <a:gd name="connsiteY11" fmla="*/ 4735286 h 531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05400" h="5312229">
                <a:moveTo>
                  <a:pt x="1752600" y="576943"/>
                </a:moveTo>
                <a:lnTo>
                  <a:pt x="3352800" y="576943"/>
                </a:lnTo>
                <a:lnTo>
                  <a:pt x="3352800" y="5312229"/>
                </a:lnTo>
                <a:lnTo>
                  <a:pt x="1752600" y="5312229"/>
                </a:lnTo>
                <a:close/>
                <a:moveTo>
                  <a:pt x="3505200" y="0"/>
                </a:moveTo>
                <a:lnTo>
                  <a:pt x="5105400" y="0"/>
                </a:lnTo>
                <a:lnTo>
                  <a:pt x="5105400" y="4735286"/>
                </a:lnTo>
                <a:lnTo>
                  <a:pt x="3505200" y="4735286"/>
                </a:lnTo>
                <a:close/>
                <a:moveTo>
                  <a:pt x="0" y="0"/>
                </a:moveTo>
                <a:lnTo>
                  <a:pt x="1600200" y="0"/>
                </a:lnTo>
                <a:lnTo>
                  <a:pt x="1600200" y="4735286"/>
                </a:lnTo>
                <a:lnTo>
                  <a:pt x="0" y="4735286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4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75D2EEC-FC86-4F30-91DF-AD218211B3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1520" y="267494"/>
            <a:ext cx="8640962" cy="4608513"/>
          </a:xfrm>
          <a:custGeom>
            <a:avLst/>
            <a:gdLst>
              <a:gd name="connsiteX0" fmla="*/ 0 w 8640962"/>
              <a:gd name="connsiteY0" fmla="*/ 2880321 h 4608513"/>
              <a:gd name="connsiteX1" fmla="*/ 8640962 w 8640962"/>
              <a:gd name="connsiteY1" fmla="*/ 2880321 h 4608513"/>
              <a:gd name="connsiteX2" fmla="*/ 8640962 w 8640962"/>
              <a:gd name="connsiteY2" fmla="*/ 4608513 h 4608513"/>
              <a:gd name="connsiteX3" fmla="*/ 0 w 8640962"/>
              <a:gd name="connsiteY3" fmla="*/ 4608513 h 4608513"/>
              <a:gd name="connsiteX4" fmla="*/ 5832650 w 8640962"/>
              <a:gd name="connsiteY4" fmla="*/ 0 h 4608513"/>
              <a:gd name="connsiteX5" fmla="*/ 8640962 w 8640962"/>
              <a:gd name="connsiteY5" fmla="*/ 0 h 4608513"/>
              <a:gd name="connsiteX6" fmla="*/ 8640962 w 8640962"/>
              <a:gd name="connsiteY6" fmla="*/ 2808312 h 4608513"/>
              <a:gd name="connsiteX7" fmla="*/ 5832650 w 8640962"/>
              <a:gd name="connsiteY7" fmla="*/ 2808312 h 4608513"/>
              <a:gd name="connsiteX8" fmla="*/ 2916324 w 8640962"/>
              <a:gd name="connsiteY8" fmla="*/ 0 h 4608513"/>
              <a:gd name="connsiteX9" fmla="*/ 5724636 w 8640962"/>
              <a:gd name="connsiteY9" fmla="*/ 0 h 4608513"/>
              <a:gd name="connsiteX10" fmla="*/ 5724636 w 8640962"/>
              <a:gd name="connsiteY10" fmla="*/ 2808312 h 4608513"/>
              <a:gd name="connsiteX11" fmla="*/ 2916324 w 8640962"/>
              <a:gd name="connsiteY11" fmla="*/ 2808312 h 460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40962" h="4608513">
                <a:moveTo>
                  <a:pt x="0" y="2880321"/>
                </a:moveTo>
                <a:lnTo>
                  <a:pt x="8640962" y="2880321"/>
                </a:lnTo>
                <a:lnTo>
                  <a:pt x="8640962" y="4608513"/>
                </a:lnTo>
                <a:lnTo>
                  <a:pt x="0" y="4608513"/>
                </a:lnTo>
                <a:close/>
                <a:moveTo>
                  <a:pt x="5832650" y="0"/>
                </a:moveTo>
                <a:lnTo>
                  <a:pt x="8640962" y="0"/>
                </a:lnTo>
                <a:lnTo>
                  <a:pt x="8640962" y="2808312"/>
                </a:lnTo>
                <a:lnTo>
                  <a:pt x="5832650" y="2808312"/>
                </a:lnTo>
                <a:close/>
                <a:moveTo>
                  <a:pt x="2916324" y="0"/>
                </a:moveTo>
                <a:lnTo>
                  <a:pt x="5724636" y="0"/>
                </a:lnTo>
                <a:lnTo>
                  <a:pt x="5724636" y="2808312"/>
                </a:lnTo>
                <a:lnTo>
                  <a:pt x="2916324" y="280831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117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76EF43-5643-43CE-A06C-363A8A519A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FD549ED-5E1A-456F-AB84-46EEF189DE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77190" y="1047469"/>
            <a:ext cx="6789620" cy="3643313"/>
          </a:xfrm>
          <a:custGeom>
            <a:avLst/>
            <a:gdLst>
              <a:gd name="connsiteX0" fmla="*/ 0 w 6789620"/>
              <a:gd name="connsiteY0" fmla="*/ 0 h 3643313"/>
              <a:gd name="connsiteX1" fmla="*/ 6789620 w 6789620"/>
              <a:gd name="connsiteY1" fmla="*/ 0 h 3643313"/>
              <a:gd name="connsiteX2" fmla="*/ 6789620 w 6789620"/>
              <a:gd name="connsiteY2" fmla="*/ 3643313 h 3643313"/>
              <a:gd name="connsiteX3" fmla="*/ 0 w 6789620"/>
              <a:gd name="connsiteY3" fmla="*/ 3643313 h 364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9620" h="3643313">
                <a:moveTo>
                  <a:pt x="0" y="0"/>
                </a:moveTo>
                <a:lnTo>
                  <a:pt x="6789620" y="0"/>
                </a:lnTo>
                <a:lnTo>
                  <a:pt x="6789620" y="3643313"/>
                </a:lnTo>
                <a:lnTo>
                  <a:pt x="0" y="364331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1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C83BB83-46E4-4FDA-A986-64B1D979C1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A31FF5F-CE30-46D7-86DB-A6545F52CD7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43608" y="1047384"/>
            <a:ext cx="3384376" cy="3048733"/>
          </a:xfrm>
          <a:custGeom>
            <a:avLst/>
            <a:gdLst>
              <a:gd name="connsiteX0" fmla="*/ 0 w 3384376"/>
              <a:gd name="connsiteY0" fmla="*/ 0 h 3048733"/>
              <a:gd name="connsiteX1" fmla="*/ 3384376 w 3384376"/>
              <a:gd name="connsiteY1" fmla="*/ 0 h 3048733"/>
              <a:gd name="connsiteX2" fmla="*/ 3384376 w 3384376"/>
              <a:gd name="connsiteY2" fmla="*/ 3048733 h 3048733"/>
              <a:gd name="connsiteX3" fmla="*/ 0 w 3384376"/>
              <a:gd name="connsiteY3" fmla="*/ 3048733 h 304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3048733">
                <a:moveTo>
                  <a:pt x="0" y="0"/>
                </a:moveTo>
                <a:lnTo>
                  <a:pt x="3384376" y="0"/>
                </a:lnTo>
                <a:lnTo>
                  <a:pt x="3384376" y="3048733"/>
                </a:lnTo>
                <a:lnTo>
                  <a:pt x="0" y="304873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8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324558" y="596494"/>
            <a:ext cx="2218058" cy="3889671"/>
          </a:xfrm>
          <a:custGeom>
            <a:avLst/>
            <a:gdLst>
              <a:gd name="connsiteX0" fmla="*/ 1404923 w 2957410"/>
              <a:gd name="connsiteY0" fmla="*/ 0 h 5186228"/>
              <a:gd name="connsiteX1" fmla="*/ 2264171 w 2957410"/>
              <a:gd name="connsiteY1" fmla="*/ 162935 h 5186228"/>
              <a:gd name="connsiteX2" fmla="*/ 2734528 w 2957410"/>
              <a:gd name="connsiteY2" fmla="*/ 573345 h 5186228"/>
              <a:gd name="connsiteX3" fmla="*/ 2849812 w 2957410"/>
              <a:gd name="connsiteY3" fmla="*/ 1414146 h 5186228"/>
              <a:gd name="connsiteX4" fmla="*/ 2849812 w 2957410"/>
              <a:gd name="connsiteY4" fmla="*/ 1610897 h 5186228"/>
              <a:gd name="connsiteX5" fmla="*/ 1647787 w 2957410"/>
              <a:gd name="connsiteY5" fmla="*/ 1610897 h 5186228"/>
              <a:gd name="connsiteX6" fmla="*/ 1647787 w 2957410"/>
              <a:gd name="connsiteY6" fmla="*/ 1241990 h 5186228"/>
              <a:gd name="connsiteX7" fmla="*/ 1601674 w 2957410"/>
              <a:gd name="connsiteY7" fmla="*/ 913047 h 5186228"/>
              <a:gd name="connsiteX8" fmla="*/ 1447962 w 2957410"/>
              <a:gd name="connsiteY8" fmla="*/ 842340 h 5186228"/>
              <a:gd name="connsiteX9" fmla="*/ 1271194 w 2957410"/>
              <a:gd name="connsiteY9" fmla="*/ 937713 h 5186228"/>
              <a:gd name="connsiteX10" fmla="*/ 1211247 w 2957410"/>
              <a:gd name="connsiteY10" fmla="*/ 1226907 h 5186228"/>
              <a:gd name="connsiteX11" fmla="*/ 1278640 w 2957410"/>
              <a:gd name="connsiteY11" fmla="*/ 1602203 h 5186228"/>
              <a:gd name="connsiteX12" fmla="*/ 1644377 w 2957410"/>
              <a:gd name="connsiteY12" fmla="*/ 1906504 h 5186228"/>
              <a:gd name="connsiteX13" fmla="*/ 2732991 w 2957410"/>
              <a:gd name="connsiteY13" fmla="*/ 2748363 h 5186228"/>
              <a:gd name="connsiteX14" fmla="*/ 2957410 w 2957410"/>
              <a:gd name="connsiteY14" fmla="*/ 3808973 h 5186228"/>
              <a:gd name="connsiteX15" fmla="*/ 2832903 w 2957410"/>
              <a:gd name="connsiteY15" fmla="*/ 4592901 h 5186228"/>
              <a:gd name="connsiteX16" fmla="*/ 2351786 w 2957410"/>
              <a:gd name="connsiteY16" fmla="*/ 5015608 h 5186228"/>
              <a:gd name="connsiteX17" fmla="*/ 1521744 w 2957410"/>
              <a:gd name="connsiteY17" fmla="*/ 5186228 h 5186228"/>
              <a:gd name="connsiteX18" fmla="*/ 634828 w 2957410"/>
              <a:gd name="connsiteY18" fmla="*/ 4989477 h 5186228"/>
              <a:gd name="connsiteX19" fmla="*/ 153711 w 2957410"/>
              <a:gd name="connsiteY19" fmla="*/ 4488378 h 5186228"/>
              <a:gd name="connsiteX20" fmla="*/ 39965 w 2957410"/>
              <a:gd name="connsiteY20" fmla="*/ 3624519 h 5186228"/>
              <a:gd name="connsiteX21" fmla="*/ 39965 w 2957410"/>
              <a:gd name="connsiteY21" fmla="*/ 3298650 h 5186228"/>
              <a:gd name="connsiteX22" fmla="*/ 1241989 w 2957410"/>
              <a:gd name="connsiteY22" fmla="*/ 3298650 h 5186228"/>
              <a:gd name="connsiteX23" fmla="*/ 1241989 w 2957410"/>
              <a:gd name="connsiteY23" fmla="*/ 3904274 h 5186228"/>
              <a:gd name="connsiteX24" fmla="*/ 1292714 w 2957410"/>
              <a:gd name="connsiteY24" fmla="*/ 4263959 h 5186228"/>
              <a:gd name="connsiteX25" fmla="*/ 1472556 w 2957410"/>
              <a:gd name="connsiteY25" fmla="*/ 4343889 h 5186228"/>
              <a:gd name="connsiteX26" fmla="*/ 1664696 w 2957410"/>
              <a:gd name="connsiteY26" fmla="*/ 4242439 h 5186228"/>
              <a:gd name="connsiteX27" fmla="*/ 1727717 w 2957410"/>
              <a:gd name="connsiteY27" fmla="*/ 3941164 h 5186228"/>
              <a:gd name="connsiteX28" fmla="*/ 1607822 w 2957410"/>
              <a:gd name="connsiteY28" fmla="*/ 3366283 h 5186228"/>
              <a:gd name="connsiteX29" fmla="*/ 1002199 w 2957410"/>
              <a:gd name="connsiteY29" fmla="*/ 2914371 h 5186228"/>
              <a:gd name="connsiteX30" fmla="*/ 362759 w 2957410"/>
              <a:gd name="connsiteY30" fmla="*/ 2450163 h 5186228"/>
              <a:gd name="connsiteX31" fmla="*/ 102986 w 2957410"/>
              <a:gd name="connsiteY31" fmla="*/ 2050512 h 5186228"/>
              <a:gd name="connsiteX32" fmla="*/ 0 w 2957410"/>
              <a:gd name="connsiteY32" fmla="*/ 1398776 h 5186228"/>
              <a:gd name="connsiteX33" fmla="*/ 146025 w 2957410"/>
              <a:gd name="connsiteY33" fmla="*/ 562585 h 5186228"/>
              <a:gd name="connsiteX34" fmla="*/ 617920 w 2957410"/>
              <a:gd name="connsiteY34" fmla="*/ 149101 h 5186228"/>
              <a:gd name="connsiteX35" fmla="*/ 1404923 w 2957410"/>
              <a:gd name="connsiteY35" fmla="*/ 0 h 518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957410" h="5186228">
                <a:moveTo>
                  <a:pt x="1404923" y="0"/>
                </a:moveTo>
                <a:cubicBezTo>
                  <a:pt x="1741039" y="0"/>
                  <a:pt x="2027455" y="54312"/>
                  <a:pt x="2264171" y="162935"/>
                </a:cubicBezTo>
                <a:cubicBezTo>
                  <a:pt x="2500886" y="271558"/>
                  <a:pt x="2657672" y="408361"/>
                  <a:pt x="2734528" y="573345"/>
                </a:cubicBezTo>
                <a:cubicBezTo>
                  <a:pt x="2811384" y="738328"/>
                  <a:pt x="2849812" y="1018596"/>
                  <a:pt x="2849812" y="1414146"/>
                </a:cubicBezTo>
                <a:lnTo>
                  <a:pt x="2849812" y="1610897"/>
                </a:lnTo>
                <a:lnTo>
                  <a:pt x="1647787" y="1610897"/>
                </a:lnTo>
                <a:lnTo>
                  <a:pt x="1647787" y="1241990"/>
                </a:lnTo>
                <a:cubicBezTo>
                  <a:pt x="1647787" y="1069833"/>
                  <a:pt x="1632416" y="960185"/>
                  <a:pt x="1601674" y="913047"/>
                </a:cubicBezTo>
                <a:cubicBezTo>
                  <a:pt x="1570932" y="865909"/>
                  <a:pt x="1519694" y="842340"/>
                  <a:pt x="1447962" y="842340"/>
                </a:cubicBezTo>
                <a:cubicBezTo>
                  <a:pt x="1370082" y="842340"/>
                  <a:pt x="1311159" y="874131"/>
                  <a:pt x="1271194" y="937713"/>
                </a:cubicBezTo>
                <a:cubicBezTo>
                  <a:pt x="1231229" y="1001295"/>
                  <a:pt x="1211247" y="1097693"/>
                  <a:pt x="1211247" y="1226907"/>
                </a:cubicBezTo>
                <a:cubicBezTo>
                  <a:pt x="1211247" y="1393011"/>
                  <a:pt x="1233711" y="1518110"/>
                  <a:pt x="1278640" y="1602203"/>
                </a:cubicBezTo>
                <a:cubicBezTo>
                  <a:pt x="1321551" y="1686296"/>
                  <a:pt x="1443463" y="1787730"/>
                  <a:pt x="1644377" y="1906504"/>
                </a:cubicBezTo>
                <a:cubicBezTo>
                  <a:pt x="2220507" y="2248448"/>
                  <a:pt x="2583378" y="2529068"/>
                  <a:pt x="2732991" y="2748363"/>
                </a:cubicBezTo>
                <a:cubicBezTo>
                  <a:pt x="2882603" y="2967658"/>
                  <a:pt x="2957410" y="3321194"/>
                  <a:pt x="2957410" y="3808973"/>
                </a:cubicBezTo>
                <a:cubicBezTo>
                  <a:pt x="2957410" y="4163534"/>
                  <a:pt x="2915908" y="4424844"/>
                  <a:pt x="2832903" y="4592901"/>
                </a:cubicBezTo>
                <a:cubicBezTo>
                  <a:pt x="2749899" y="4760960"/>
                  <a:pt x="2589527" y="4901862"/>
                  <a:pt x="2351786" y="5015608"/>
                </a:cubicBezTo>
                <a:cubicBezTo>
                  <a:pt x="2114046" y="5129355"/>
                  <a:pt x="1837365" y="5186228"/>
                  <a:pt x="1521744" y="5186228"/>
                </a:cubicBezTo>
                <a:cubicBezTo>
                  <a:pt x="1175381" y="5186228"/>
                  <a:pt x="879742" y="5120645"/>
                  <a:pt x="634828" y="4989477"/>
                </a:cubicBezTo>
                <a:cubicBezTo>
                  <a:pt x="389914" y="4858310"/>
                  <a:pt x="229542" y="4691277"/>
                  <a:pt x="153711" y="4488378"/>
                </a:cubicBezTo>
                <a:cubicBezTo>
                  <a:pt x="77880" y="4285478"/>
                  <a:pt x="39965" y="3997526"/>
                  <a:pt x="39965" y="3624519"/>
                </a:cubicBezTo>
                <a:lnTo>
                  <a:pt x="39965" y="3298650"/>
                </a:lnTo>
                <a:lnTo>
                  <a:pt x="1241989" y="3298650"/>
                </a:lnTo>
                <a:lnTo>
                  <a:pt x="1241989" y="3904274"/>
                </a:lnTo>
                <a:cubicBezTo>
                  <a:pt x="1241989" y="4090777"/>
                  <a:pt x="1258897" y="4210672"/>
                  <a:pt x="1292714" y="4263959"/>
                </a:cubicBezTo>
                <a:cubicBezTo>
                  <a:pt x="1326530" y="4317246"/>
                  <a:pt x="1386478" y="4343889"/>
                  <a:pt x="1472556" y="4343889"/>
                </a:cubicBezTo>
                <a:cubicBezTo>
                  <a:pt x="1558635" y="4343889"/>
                  <a:pt x="1622681" y="4310072"/>
                  <a:pt x="1664696" y="4242439"/>
                </a:cubicBezTo>
                <a:cubicBezTo>
                  <a:pt x="1706710" y="4174806"/>
                  <a:pt x="1727717" y="4074381"/>
                  <a:pt x="1727717" y="3941164"/>
                </a:cubicBezTo>
                <a:cubicBezTo>
                  <a:pt x="1727717" y="3648088"/>
                  <a:pt x="1687752" y="3456461"/>
                  <a:pt x="1607822" y="3366283"/>
                </a:cubicBezTo>
                <a:cubicBezTo>
                  <a:pt x="1525843" y="3276106"/>
                  <a:pt x="1323968" y="3125469"/>
                  <a:pt x="1002199" y="2914371"/>
                </a:cubicBezTo>
                <a:cubicBezTo>
                  <a:pt x="680429" y="2701225"/>
                  <a:pt x="467283" y="2546488"/>
                  <a:pt x="362759" y="2450163"/>
                </a:cubicBezTo>
                <a:cubicBezTo>
                  <a:pt x="258235" y="2353837"/>
                  <a:pt x="171644" y="2220620"/>
                  <a:pt x="102986" y="2050512"/>
                </a:cubicBezTo>
                <a:cubicBezTo>
                  <a:pt x="34328" y="1880405"/>
                  <a:pt x="0" y="1663159"/>
                  <a:pt x="0" y="1398776"/>
                </a:cubicBezTo>
                <a:cubicBezTo>
                  <a:pt x="0" y="1017571"/>
                  <a:pt x="48675" y="738841"/>
                  <a:pt x="146025" y="562585"/>
                </a:cubicBezTo>
                <a:cubicBezTo>
                  <a:pt x="243376" y="386329"/>
                  <a:pt x="400674" y="248501"/>
                  <a:pt x="617920" y="149101"/>
                </a:cubicBezTo>
                <a:cubicBezTo>
                  <a:pt x="835166" y="49700"/>
                  <a:pt x="1097500" y="0"/>
                  <a:pt x="140492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09843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79816" y="674887"/>
            <a:ext cx="3848168" cy="3732885"/>
          </a:xfrm>
          <a:custGeom>
            <a:avLst/>
            <a:gdLst>
              <a:gd name="connsiteX0" fmla="*/ 0 w 5130891"/>
              <a:gd name="connsiteY0" fmla="*/ 0 h 4977180"/>
              <a:gd name="connsiteX1" fmla="*/ 1257361 w 5130891"/>
              <a:gd name="connsiteY1" fmla="*/ 0 h 4977180"/>
              <a:gd name="connsiteX2" fmla="*/ 1394116 w 5130891"/>
              <a:gd name="connsiteY2" fmla="*/ 1736605 h 4977180"/>
              <a:gd name="connsiteX3" fmla="*/ 1526356 w 5130891"/>
              <a:gd name="connsiteY3" fmla="*/ 3415471 h 4977180"/>
              <a:gd name="connsiteX4" fmla="*/ 1884216 w 5130891"/>
              <a:gd name="connsiteY4" fmla="*/ 0 h 4977180"/>
              <a:gd name="connsiteX5" fmla="*/ 3228183 w 5130891"/>
              <a:gd name="connsiteY5" fmla="*/ 0 h 4977180"/>
              <a:gd name="connsiteX6" fmla="*/ 3369357 w 5130891"/>
              <a:gd name="connsiteY6" fmla="*/ 1641639 h 4977180"/>
              <a:gd name="connsiteX7" fmla="*/ 3512309 w 5130891"/>
              <a:gd name="connsiteY7" fmla="*/ 3535366 h 4977180"/>
              <a:gd name="connsiteX8" fmla="*/ 3873531 w 5130891"/>
              <a:gd name="connsiteY8" fmla="*/ 0 h 4977180"/>
              <a:gd name="connsiteX9" fmla="*/ 5130891 w 5130891"/>
              <a:gd name="connsiteY9" fmla="*/ 0 h 4977180"/>
              <a:gd name="connsiteX10" fmla="*/ 4554618 w 5130891"/>
              <a:gd name="connsiteY10" fmla="*/ 4977180 h 4977180"/>
              <a:gd name="connsiteX11" fmla="*/ 2938725 w 5130891"/>
              <a:gd name="connsiteY11" fmla="*/ 4977180 h 4977180"/>
              <a:gd name="connsiteX12" fmla="*/ 2547001 w 5130891"/>
              <a:gd name="connsiteY12" fmla="*/ 2367158 h 4977180"/>
              <a:gd name="connsiteX13" fmla="*/ 2186019 w 5130891"/>
              <a:gd name="connsiteY13" fmla="*/ 4977180 h 4977180"/>
              <a:gd name="connsiteX14" fmla="*/ 579349 w 5130891"/>
              <a:gd name="connsiteY14" fmla="*/ 4977180 h 497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30891" h="4977180">
                <a:moveTo>
                  <a:pt x="0" y="0"/>
                </a:moveTo>
                <a:lnTo>
                  <a:pt x="1257361" y="0"/>
                </a:lnTo>
                <a:lnTo>
                  <a:pt x="1394116" y="1736605"/>
                </a:lnTo>
                <a:lnTo>
                  <a:pt x="1526356" y="3415471"/>
                </a:lnTo>
                <a:cubicBezTo>
                  <a:pt x="1574103" y="2546648"/>
                  <a:pt x="1693389" y="1408158"/>
                  <a:pt x="1884216" y="0"/>
                </a:cubicBezTo>
                <a:lnTo>
                  <a:pt x="3228183" y="0"/>
                </a:lnTo>
                <a:cubicBezTo>
                  <a:pt x="3246052" y="145546"/>
                  <a:pt x="3293110" y="692759"/>
                  <a:pt x="3369357" y="1641639"/>
                </a:cubicBezTo>
                <a:lnTo>
                  <a:pt x="3512309" y="3535366"/>
                </a:lnTo>
                <a:cubicBezTo>
                  <a:pt x="3585930" y="2330556"/>
                  <a:pt x="3706338" y="1152100"/>
                  <a:pt x="3873531" y="0"/>
                </a:cubicBezTo>
                <a:lnTo>
                  <a:pt x="5130891" y="0"/>
                </a:lnTo>
                <a:lnTo>
                  <a:pt x="4554618" y="4977180"/>
                </a:lnTo>
                <a:lnTo>
                  <a:pt x="2938725" y="4977180"/>
                </a:lnTo>
                <a:cubicBezTo>
                  <a:pt x="2790809" y="4212497"/>
                  <a:pt x="2660235" y="3342490"/>
                  <a:pt x="2547001" y="2367158"/>
                </a:cubicBezTo>
                <a:cubicBezTo>
                  <a:pt x="2495379" y="2785350"/>
                  <a:pt x="2375052" y="3655357"/>
                  <a:pt x="2186019" y="4977180"/>
                </a:cubicBezTo>
                <a:lnTo>
                  <a:pt x="579349" y="497718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83295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377590" y="596494"/>
            <a:ext cx="2245726" cy="3889671"/>
          </a:xfrm>
          <a:custGeom>
            <a:avLst/>
            <a:gdLst>
              <a:gd name="connsiteX0" fmla="*/ 1503299 w 2994301"/>
              <a:gd name="connsiteY0" fmla="*/ 842340 h 5186228"/>
              <a:gd name="connsiteX1" fmla="*/ 1348050 w 2994301"/>
              <a:gd name="connsiteY1" fmla="*/ 920733 h 5186228"/>
              <a:gd name="connsiteX2" fmla="*/ 1294251 w 2994301"/>
              <a:gd name="connsiteY2" fmla="*/ 1383404 h 5186228"/>
              <a:gd name="connsiteX3" fmla="*/ 1294251 w 2994301"/>
              <a:gd name="connsiteY3" fmla="*/ 3707523 h 5186228"/>
              <a:gd name="connsiteX4" fmla="*/ 1329605 w 2994301"/>
              <a:gd name="connsiteY4" fmla="*/ 4242439 h 5186228"/>
              <a:gd name="connsiteX5" fmla="*/ 1494076 w 2994301"/>
              <a:gd name="connsiteY5" fmla="*/ 4343889 h 5186228"/>
              <a:gd name="connsiteX6" fmla="*/ 1663159 w 2994301"/>
              <a:gd name="connsiteY6" fmla="*/ 4227068 h 5186228"/>
              <a:gd name="connsiteX7" fmla="*/ 1700050 w 2994301"/>
              <a:gd name="connsiteY7" fmla="*/ 3670632 h 5186228"/>
              <a:gd name="connsiteX8" fmla="*/ 1700050 w 2994301"/>
              <a:gd name="connsiteY8" fmla="*/ 1383404 h 5186228"/>
              <a:gd name="connsiteX9" fmla="*/ 1661622 w 2994301"/>
              <a:gd name="connsiteY9" fmla="*/ 939178 h 5186228"/>
              <a:gd name="connsiteX10" fmla="*/ 1503299 w 2994301"/>
              <a:gd name="connsiteY10" fmla="*/ 842340 h 5186228"/>
              <a:gd name="connsiteX11" fmla="*/ 1497150 w 2994301"/>
              <a:gd name="connsiteY11" fmla="*/ 0 h 5186228"/>
              <a:gd name="connsiteX12" fmla="*/ 2214983 w 2994301"/>
              <a:gd name="connsiteY12" fmla="*/ 130655 h 5186228"/>
              <a:gd name="connsiteX13" fmla="*/ 2726843 w 2994301"/>
              <a:gd name="connsiteY13" fmla="*/ 522620 h 5186228"/>
              <a:gd name="connsiteX14" fmla="*/ 2957410 w 2994301"/>
              <a:gd name="connsiteY14" fmla="*/ 1091352 h 5186228"/>
              <a:gd name="connsiteX15" fmla="*/ 2994301 w 2994301"/>
              <a:gd name="connsiteY15" fmla="*/ 2167333 h 5186228"/>
              <a:gd name="connsiteX16" fmla="*/ 2994301 w 2994301"/>
              <a:gd name="connsiteY16" fmla="*/ 3018895 h 5186228"/>
              <a:gd name="connsiteX17" fmla="*/ 2958947 w 2994301"/>
              <a:gd name="connsiteY17" fmla="*/ 4081042 h 5186228"/>
              <a:gd name="connsiteX18" fmla="*/ 2737602 w 2994301"/>
              <a:gd name="connsiteY18" fmla="*/ 4651312 h 5186228"/>
              <a:gd name="connsiteX19" fmla="*/ 2234966 w 2994301"/>
              <a:gd name="connsiteY19" fmla="*/ 5047888 h 5186228"/>
              <a:gd name="connsiteX20" fmla="*/ 1497150 w 2994301"/>
              <a:gd name="connsiteY20" fmla="*/ 5186228 h 5186228"/>
              <a:gd name="connsiteX21" fmla="*/ 779317 w 2994301"/>
              <a:gd name="connsiteY21" fmla="*/ 5055573 h 5186228"/>
              <a:gd name="connsiteX22" fmla="*/ 267458 w 2994301"/>
              <a:gd name="connsiteY22" fmla="*/ 4663609 h 5186228"/>
              <a:gd name="connsiteX23" fmla="*/ 36891 w 2994301"/>
              <a:gd name="connsiteY23" fmla="*/ 4094876 h 5186228"/>
              <a:gd name="connsiteX24" fmla="*/ 0 w 2994301"/>
              <a:gd name="connsiteY24" fmla="*/ 3018895 h 5186228"/>
              <a:gd name="connsiteX25" fmla="*/ 0 w 2994301"/>
              <a:gd name="connsiteY25" fmla="*/ 2167333 h 5186228"/>
              <a:gd name="connsiteX26" fmla="*/ 35354 w 2994301"/>
              <a:gd name="connsiteY26" fmla="*/ 1105186 h 5186228"/>
              <a:gd name="connsiteX27" fmla="*/ 256698 w 2994301"/>
              <a:gd name="connsiteY27" fmla="*/ 534917 h 5186228"/>
              <a:gd name="connsiteX28" fmla="*/ 759335 w 2994301"/>
              <a:gd name="connsiteY28" fmla="*/ 138341 h 5186228"/>
              <a:gd name="connsiteX29" fmla="*/ 1497150 w 2994301"/>
              <a:gd name="connsiteY29" fmla="*/ 0 h 518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994301" h="5186228">
                <a:moveTo>
                  <a:pt x="1503299" y="842340"/>
                </a:moveTo>
                <a:cubicBezTo>
                  <a:pt x="1435666" y="842340"/>
                  <a:pt x="1383916" y="868471"/>
                  <a:pt x="1348050" y="920733"/>
                </a:cubicBezTo>
                <a:cubicBezTo>
                  <a:pt x="1312184" y="972994"/>
                  <a:pt x="1294251" y="1127218"/>
                  <a:pt x="1294251" y="1383404"/>
                </a:cubicBezTo>
                <a:lnTo>
                  <a:pt x="1294251" y="3707523"/>
                </a:lnTo>
                <a:cubicBezTo>
                  <a:pt x="1294251" y="3996501"/>
                  <a:pt x="1306036" y="4174806"/>
                  <a:pt x="1329605" y="4242439"/>
                </a:cubicBezTo>
                <a:cubicBezTo>
                  <a:pt x="1353174" y="4310072"/>
                  <a:pt x="1407998" y="4343889"/>
                  <a:pt x="1494076" y="4343889"/>
                </a:cubicBezTo>
                <a:cubicBezTo>
                  <a:pt x="1582204" y="4343889"/>
                  <a:pt x="1638565" y="4304949"/>
                  <a:pt x="1663159" y="4227068"/>
                </a:cubicBezTo>
                <a:cubicBezTo>
                  <a:pt x="1687753" y="4149187"/>
                  <a:pt x="1700050" y="3963709"/>
                  <a:pt x="1700050" y="3670632"/>
                </a:cubicBezTo>
                <a:lnTo>
                  <a:pt x="1700050" y="1383404"/>
                </a:lnTo>
                <a:cubicBezTo>
                  <a:pt x="1700050" y="1151812"/>
                  <a:pt x="1687240" y="1003737"/>
                  <a:pt x="1661622" y="939178"/>
                </a:cubicBezTo>
                <a:cubicBezTo>
                  <a:pt x="1636003" y="874619"/>
                  <a:pt x="1583229" y="842340"/>
                  <a:pt x="1503299" y="842340"/>
                </a:cubicBezTo>
                <a:close/>
                <a:moveTo>
                  <a:pt x="1497150" y="0"/>
                </a:moveTo>
                <a:cubicBezTo>
                  <a:pt x="1763584" y="0"/>
                  <a:pt x="2002861" y="43552"/>
                  <a:pt x="2214983" y="130655"/>
                </a:cubicBezTo>
                <a:cubicBezTo>
                  <a:pt x="2427105" y="217759"/>
                  <a:pt x="2597725" y="348413"/>
                  <a:pt x="2726843" y="522620"/>
                </a:cubicBezTo>
                <a:cubicBezTo>
                  <a:pt x="2855960" y="696826"/>
                  <a:pt x="2932816" y="886404"/>
                  <a:pt x="2957410" y="1091352"/>
                </a:cubicBezTo>
                <a:cubicBezTo>
                  <a:pt x="2982004" y="1296301"/>
                  <a:pt x="2994301" y="1654961"/>
                  <a:pt x="2994301" y="2167333"/>
                </a:cubicBezTo>
                <a:lnTo>
                  <a:pt x="2994301" y="3018895"/>
                </a:lnTo>
                <a:cubicBezTo>
                  <a:pt x="2994301" y="3518970"/>
                  <a:pt x="2982516" y="3873019"/>
                  <a:pt x="2958947" y="4081042"/>
                </a:cubicBezTo>
                <a:cubicBezTo>
                  <a:pt x="2935378" y="4289065"/>
                  <a:pt x="2861596" y="4479155"/>
                  <a:pt x="2737602" y="4651312"/>
                </a:cubicBezTo>
                <a:cubicBezTo>
                  <a:pt x="2613609" y="4823469"/>
                  <a:pt x="2446063" y="4955661"/>
                  <a:pt x="2234966" y="5047888"/>
                </a:cubicBezTo>
                <a:cubicBezTo>
                  <a:pt x="2023868" y="5140115"/>
                  <a:pt x="1777930" y="5186228"/>
                  <a:pt x="1497150" y="5186228"/>
                </a:cubicBezTo>
                <a:cubicBezTo>
                  <a:pt x="1230717" y="5186228"/>
                  <a:pt x="991439" y="5142677"/>
                  <a:pt x="779317" y="5055573"/>
                </a:cubicBezTo>
                <a:cubicBezTo>
                  <a:pt x="567195" y="4968470"/>
                  <a:pt x="396576" y="4837816"/>
                  <a:pt x="267458" y="4663609"/>
                </a:cubicBezTo>
                <a:cubicBezTo>
                  <a:pt x="138340" y="4489402"/>
                  <a:pt x="61484" y="4299825"/>
                  <a:pt x="36891" y="4094876"/>
                </a:cubicBezTo>
                <a:cubicBezTo>
                  <a:pt x="12297" y="3889927"/>
                  <a:pt x="0" y="3531267"/>
                  <a:pt x="0" y="3018895"/>
                </a:cubicBezTo>
                <a:lnTo>
                  <a:pt x="0" y="2167333"/>
                </a:lnTo>
                <a:cubicBezTo>
                  <a:pt x="0" y="1667258"/>
                  <a:pt x="11784" y="1313209"/>
                  <a:pt x="35354" y="1105186"/>
                </a:cubicBezTo>
                <a:cubicBezTo>
                  <a:pt x="58923" y="897164"/>
                  <a:pt x="132704" y="707073"/>
                  <a:pt x="256698" y="534917"/>
                </a:cubicBezTo>
                <a:cubicBezTo>
                  <a:pt x="380692" y="362760"/>
                  <a:pt x="548238" y="230568"/>
                  <a:pt x="759335" y="138341"/>
                </a:cubicBezTo>
                <a:cubicBezTo>
                  <a:pt x="970432" y="46114"/>
                  <a:pt x="1216371" y="0"/>
                  <a:pt x="149715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42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55576" y="-236562"/>
            <a:ext cx="8637954" cy="4104457"/>
          </a:xfrm>
          <a:custGeom>
            <a:avLst/>
            <a:gdLst>
              <a:gd name="connsiteX0" fmla="*/ 8060392 w 8637954"/>
              <a:gd name="connsiteY0" fmla="*/ 1160 h 4104457"/>
              <a:gd name="connsiteX1" fmla="*/ 8360574 w 8637954"/>
              <a:gd name="connsiteY1" fmla="*/ 49884 h 4104457"/>
              <a:gd name="connsiteX2" fmla="*/ 8377091 w 8637954"/>
              <a:gd name="connsiteY2" fmla="*/ 502579 h 4104457"/>
              <a:gd name="connsiteX3" fmla="*/ 8410125 w 8637954"/>
              <a:gd name="connsiteY3" fmla="*/ 561627 h 4104457"/>
              <a:gd name="connsiteX4" fmla="*/ 8426643 w 8637954"/>
              <a:gd name="connsiteY4" fmla="*/ 1457175 h 4104457"/>
              <a:gd name="connsiteX5" fmla="*/ 8476194 w 8637954"/>
              <a:gd name="connsiteY5" fmla="*/ 1565428 h 4104457"/>
              <a:gd name="connsiteX6" fmla="*/ 8525747 w 8637954"/>
              <a:gd name="connsiteY6" fmla="*/ 1821300 h 4104457"/>
              <a:gd name="connsiteX7" fmla="*/ 8542264 w 8637954"/>
              <a:gd name="connsiteY7" fmla="*/ 1890188 h 4104457"/>
              <a:gd name="connsiteX8" fmla="*/ 8558781 w 8637954"/>
              <a:gd name="connsiteY8" fmla="*/ 2136218 h 4104457"/>
              <a:gd name="connsiteX9" fmla="*/ 8591816 w 8637954"/>
              <a:gd name="connsiteY9" fmla="*/ 3464780 h 4104457"/>
              <a:gd name="connsiteX10" fmla="*/ 8575298 w 8637954"/>
              <a:gd name="connsiteY10" fmla="*/ 3523827 h 4104457"/>
              <a:gd name="connsiteX11" fmla="*/ 8558781 w 8637954"/>
              <a:gd name="connsiteY11" fmla="*/ 3691127 h 4104457"/>
              <a:gd name="connsiteX12" fmla="*/ 8525747 w 8637954"/>
              <a:gd name="connsiteY12" fmla="*/ 3799380 h 4104457"/>
              <a:gd name="connsiteX13" fmla="*/ 8492711 w 8637954"/>
              <a:gd name="connsiteY13" fmla="*/ 4045410 h 4104457"/>
              <a:gd name="connsiteX14" fmla="*/ 8393608 w 8637954"/>
              <a:gd name="connsiteY14" fmla="*/ 4025728 h 4104457"/>
              <a:gd name="connsiteX15" fmla="*/ 8344057 w 8637954"/>
              <a:gd name="connsiteY15" fmla="*/ 4006045 h 4104457"/>
              <a:gd name="connsiteX16" fmla="*/ 8294504 w 8637954"/>
              <a:gd name="connsiteY16" fmla="*/ 3996204 h 4104457"/>
              <a:gd name="connsiteX17" fmla="*/ 8244953 w 8637954"/>
              <a:gd name="connsiteY17" fmla="*/ 3966681 h 4104457"/>
              <a:gd name="connsiteX18" fmla="*/ 8195401 w 8637954"/>
              <a:gd name="connsiteY18" fmla="*/ 3946998 h 4104457"/>
              <a:gd name="connsiteX19" fmla="*/ 8145849 w 8637954"/>
              <a:gd name="connsiteY19" fmla="*/ 3937157 h 4104457"/>
              <a:gd name="connsiteX20" fmla="*/ 7980675 w 8637954"/>
              <a:gd name="connsiteY20" fmla="*/ 3907633 h 4104457"/>
              <a:gd name="connsiteX21" fmla="*/ 7931124 w 8637954"/>
              <a:gd name="connsiteY21" fmla="*/ 3878110 h 4104457"/>
              <a:gd name="connsiteX22" fmla="*/ 7881572 w 8637954"/>
              <a:gd name="connsiteY22" fmla="*/ 3868269 h 4104457"/>
              <a:gd name="connsiteX23" fmla="*/ 7765951 w 8637954"/>
              <a:gd name="connsiteY23" fmla="*/ 3828904 h 4104457"/>
              <a:gd name="connsiteX24" fmla="*/ 7650329 w 8637954"/>
              <a:gd name="connsiteY24" fmla="*/ 3809221 h 4104457"/>
              <a:gd name="connsiteX25" fmla="*/ 7584261 w 8637954"/>
              <a:gd name="connsiteY25" fmla="*/ 3819062 h 4104457"/>
              <a:gd name="connsiteX26" fmla="*/ 7435605 w 8637954"/>
              <a:gd name="connsiteY26" fmla="*/ 3927316 h 4104457"/>
              <a:gd name="connsiteX27" fmla="*/ 7286949 w 8637954"/>
              <a:gd name="connsiteY27" fmla="*/ 3986363 h 4104457"/>
              <a:gd name="connsiteX28" fmla="*/ 6907051 w 8637954"/>
              <a:gd name="connsiteY28" fmla="*/ 3966681 h 4104457"/>
              <a:gd name="connsiteX29" fmla="*/ 6477602 w 8637954"/>
              <a:gd name="connsiteY29" fmla="*/ 3986363 h 4104457"/>
              <a:gd name="connsiteX30" fmla="*/ 6444566 w 8637954"/>
              <a:gd name="connsiteY30" fmla="*/ 3966681 h 4104457"/>
              <a:gd name="connsiteX31" fmla="*/ 6428049 w 8637954"/>
              <a:gd name="connsiteY31" fmla="*/ 3937157 h 4104457"/>
              <a:gd name="connsiteX32" fmla="*/ 6345463 w 8637954"/>
              <a:gd name="connsiteY32" fmla="*/ 3917474 h 4104457"/>
              <a:gd name="connsiteX33" fmla="*/ 6312429 w 8637954"/>
              <a:gd name="connsiteY33" fmla="*/ 3956840 h 4104457"/>
              <a:gd name="connsiteX34" fmla="*/ 6246359 w 8637954"/>
              <a:gd name="connsiteY34" fmla="*/ 3996204 h 4104457"/>
              <a:gd name="connsiteX35" fmla="*/ 6147256 w 8637954"/>
              <a:gd name="connsiteY35" fmla="*/ 4094616 h 4104457"/>
              <a:gd name="connsiteX36" fmla="*/ 6015117 w 8637954"/>
              <a:gd name="connsiteY36" fmla="*/ 4104457 h 4104457"/>
              <a:gd name="connsiteX37" fmla="*/ 5833427 w 8637954"/>
              <a:gd name="connsiteY37" fmla="*/ 4094616 h 4104457"/>
              <a:gd name="connsiteX38" fmla="*/ 5618702 w 8637954"/>
              <a:gd name="connsiteY38" fmla="*/ 3986363 h 4104457"/>
              <a:gd name="connsiteX39" fmla="*/ 5486563 w 8637954"/>
              <a:gd name="connsiteY39" fmla="*/ 3858428 h 4104457"/>
              <a:gd name="connsiteX40" fmla="*/ 5420494 w 8637954"/>
              <a:gd name="connsiteY40" fmla="*/ 3828904 h 4104457"/>
              <a:gd name="connsiteX41" fmla="*/ 5354425 w 8637954"/>
              <a:gd name="connsiteY41" fmla="*/ 3789539 h 4104457"/>
              <a:gd name="connsiteX42" fmla="*/ 5288356 w 8637954"/>
              <a:gd name="connsiteY42" fmla="*/ 3769857 h 4104457"/>
              <a:gd name="connsiteX43" fmla="*/ 4578112 w 8637954"/>
              <a:gd name="connsiteY43" fmla="*/ 3760016 h 4104457"/>
              <a:gd name="connsiteX44" fmla="*/ 4479008 w 8637954"/>
              <a:gd name="connsiteY44" fmla="*/ 3700968 h 4104457"/>
              <a:gd name="connsiteX45" fmla="*/ 4412938 w 8637954"/>
              <a:gd name="connsiteY45" fmla="*/ 3582874 h 4104457"/>
              <a:gd name="connsiteX46" fmla="*/ 4214731 w 8637954"/>
              <a:gd name="connsiteY46" fmla="*/ 3622239 h 4104457"/>
              <a:gd name="connsiteX47" fmla="*/ 3884385 w 8637954"/>
              <a:gd name="connsiteY47" fmla="*/ 3710809 h 4104457"/>
              <a:gd name="connsiteX48" fmla="*/ 3669661 w 8637954"/>
              <a:gd name="connsiteY48" fmla="*/ 3740333 h 4104457"/>
              <a:gd name="connsiteX49" fmla="*/ 3702695 w 8637954"/>
              <a:gd name="connsiteY49" fmla="*/ 3632080 h 4104457"/>
              <a:gd name="connsiteX50" fmla="*/ 3735729 w 8637954"/>
              <a:gd name="connsiteY50" fmla="*/ 3563192 h 4104457"/>
              <a:gd name="connsiteX51" fmla="*/ 3801799 w 8637954"/>
              <a:gd name="connsiteY51" fmla="*/ 3395891 h 4104457"/>
              <a:gd name="connsiteX52" fmla="*/ 3818316 w 8637954"/>
              <a:gd name="connsiteY52" fmla="*/ 3297479 h 4104457"/>
              <a:gd name="connsiteX53" fmla="*/ 3768764 w 8637954"/>
              <a:gd name="connsiteY53" fmla="*/ 3287638 h 4104457"/>
              <a:gd name="connsiteX54" fmla="*/ 3752247 w 8637954"/>
              <a:gd name="connsiteY54" fmla="*/ 3248273 h 4104457"/>
              <a:gd name="connsiteX55" fmla="*/ 3768764 w 8637954"/>
              <a:gd name="connsiteY55" fmla="*/ 3090814 h 4104457"/>
              <a:gd name="connsiteX56" fmla="*/ 3735729 w 8637954"/>
              <a:gd name="connsiteY56" fmla="*/ 3051449 h 4104457"/>
              <a:gd name="connsiteX57" fmla="*/ 3042003 w 8637954"/>
              <a:gd name="connsiteY57" fmla="*/ 2854625 h 4104457"/>
              <a:gd name="connsiteX58" fmla="*/ 2942899 w 8637954"/>
              <a:gd name="connsiteY58" fmla="*/ 2825102 h 4104457"/>
              <a:gd name="connsiteX59" fmla="*/ 2876830 w 8637954"/>
              <a:gd name="connsiteY59" fmla="*/ 2815261 h 4104457"/>
              <a:gd name="connsiteX60" fmla="*/ 2678622 w 8637954"/>
              <a:gd name="connsiteY60" fmla="*/ 2805420 h 4104457"/>
              <a:gd name="connsiteX61" fmla="*/ 2645587 w 8637954"/>
              <a:gd name="connsiteY61" fmla="*/ 2707008 h 4104457"/>
              <a:gd name="connsiteX62" fmla="*/ 2711657 w 8637954"/>
              <a:gd name="connsiteY62" fmla="*/ 2628278 h 4104457"/>
              <a:gd name="connsiteX63" fmla="*/ 2662105 w 8637954"/>
              <a:gd name="connsiteY63" fmla="*/ 2588913 h 4104457"/>
              <a:gd name="connsiteX64" fmla="*/ 2563002 w 8637954"/>
              <a:gd name="connsiteY64" fmla="*/ 2608595 h 4104457"/>
              <a:gd name="connsiteX65" fmla="*/ 2480415 w 8637954"/>
              <a:gd name="connsiteY65" fmla="*/ 2628278 h 4104457"/>
              <a:gd name="connsiteX66" fmla="*/ 2199620 w 8637954"/>
              <a:gd name="connsiteY66" fmla="*/ 2638119 h 4104457"/>
              <a:gd name="connsiteX67" fmla="*/ 2150069 w 8637954"/>
              <a:gd name="connsiteY67" fmla="*/ 2628278 h 4104457"/>
              <a:gd name="connsiteX68" fmla="*/ 2133552 w 8637954"/>
              <a:gd name="connsiteY68" fmla="*/ 2539707 h 4104457"/>
              <a:gd name="connsiteX69" fmla="*/ 2166586 w 8637954"/>
              <a:gd name="connsiteY69" fmla="*/ 2460978 h 4104457"/>
              <a:gd name="connsiteX70" fmla="*/ 2216137 w 8637954"/>
              <a:gd name="connsiteY70" fmla="*/ 2382248 h 4104457"/>
              <a:gd name="connsiteX71" fmla="*/ 2232656 w 8637954"/>
              <a:gd name="connsiteY71" fmla="*/ 2352724 h 4104457"/>
              <a:gd name="connsiteX72" fmla="*/ 2298725 w 8637954"/>
              <a:gd name="connsiteY72" fmla="*/ 2293677 h 4104457"/>
              <a:gd name="connsiteX73" fmla="*/ 2348276 w 8637954"/>
              <a:gd name="connsiteY73" fmla="*/ 2244471 h 4104457"/>
              <a:gd name="connsiteX74" fmla="*/ 2414346 w 8637954"/>
              <a:gd name="connsiteY74" fmla="*/ 2155901 h 4104457"/>
              <a:gd name="connsiteX75" fmla="*/ 2480415 w 8637954"/>
              <a:gd name="connsiteY75" fmla="*/ 2106694 h 4104457"/>
              <a:gd name="connsiteX76" fmla="*/ 2513449 w 8637954"/>
              <a:gd name="connsiteY76" fmla="*/ 2057489 h 4104457"/>
              <a:gd name="connsiteX77" fmla="*/ 2596036 w 8637954"/>
              <a:gd name="connsiteY77" fmla="*/ 1978759 h 4104457"/>
              <a:gd name="connsiteX78" fmla="*/ 2612553 w 8637954"/>
              <a:gd name="connsiteY78" fmla="*/ 1860664 h 4104457"/>
              <a:gd name="connsiteX79" fmla="*/ 2579519 w 8637954"/>
              <a:gd name="connsiteY79" fmla="*/ 1791776 h 4104457"/>
              <a:gd name="connsiteX80" fmla="*/ 2596036 w 8637954"/>
              <a:gd name="connsiteY80" fmla="*/ 1762252 h 4104457"/>
              <a:gd name="connsiteX81" fmla="*/ 2612553 w 8637954"/>
              <a:gd name="connsiteY81" fmla="*/ 1722888 h 4104457"/>
              <a:gd name="connsiteX82" fmla="*/ 2645587 w 8637954"/>
              <a:gd name="connsiteY82" fmla="*/ 1673681 h 4104457"/>
              <a:gd name="connsiteX83" fmla="*/ 2662105 w 8637954"/>
              <a:gd name="connsiteY83" fmla="*/ 1526064 h 4104457"/>
              <a:gd name="connsiteX84" fmla="*/ 2629070 w 8637954"/>
              <a:gd name="connsiteY84" fmla="*/ 1496540 h 4104457"/>
              <a:gd name="connsiteX85" fmla="*/ 2480415 w 8637954"/>
              <a:gd name="connsiteY85" fmla="*/ 1486699 h 4104457"/>
              <a:gd name="connsiteX86" fmla="*/ 2430863 w 8637954"/>
              <a:gd name="connsiteY86" fmla="*/ 1476858 h 4104457"/>
              <a:gd name="connsiteX87" fmla="*/ 1885792 w 8637954"/>
              <a:gd name="connsiteY87" fmla="*/ 1457175 h 4104457"/>
              <a:gd name="connsiteX88" fmla="*/ 1918827 w 8637954"/>
              <a:gd name="connsiteY88" fmla="*/ 1427652 h 4104457"/>
              <a:gd name="connsiteX89" fmla="*/ 2001413 w 8637954"/>
              <a:gd name="connsiteY89" fmla="*/ 1358763 h 4104457"/>
              <a:gd name="connsiteX90" fmla="*/ 2017930 w 8637954"/>
              <a:gd name="connsiteY90" fmla="*/ 1289875 h 4104457"/>
              <a:gd name="connsiteX91" fmla="*/ 1819723 w 8637954"/>
              <a:gd name="connsiteY91" fmla="*/ 1280034 h 4104457"/>
              <a:gd name="connsiteX92" fmla="*/ 1439825 w 8637954"/>
              <a:gd name="connsiteY92" fmla="*/ 1260351 h 4104457"/>
              <a:gd name="connsiteX93" fmla="*/ 1466331 w 8637954"/>
              <a:gd name="connsiteY93" fmla="*/ 1236864 h 4104457"/>
              <a:gd name="connsiteX94" fmla="*/ 1477444 w 8637954"/>
              <a:gd name="connsiteY94" fmla="*/ 1227275 h 4104457"/>
              <a:gd name="connsiteX95" fmla="*/ 1479076 w 8637954"/>
              <a:gd name="connsiteY95" fmla="*/ 1225973 h 4104457"/>
              <a:gd name="connsiteX96" fmla="*/ 1477891 w 8637954"/>
              <a:gd name="connsiteY96" fmla="*/ 1226890 h 4104457"/>
              <a:gd name="connsiteX97" fmla="*/ 1477444 w 8637954"/>
              <a:gd name="connsiteY97" fmla="*/ 1227275 h 4104457"/>
              <a:gd name="connsiteX98" fmla="*/ 1474459 w 8637954"/>
              <a:gd name="connsiteY98" fmla="*/ 1229657 h 4104457"/>
              <a:gd name="connsiteX99" fmla="*/ 1489377 w 8637954"/>
              <a:gd name="connsiteY99" fmla="*/ 1201304 h 4104457"/>
              <a:gd name="connsiteX100" fmla="*/ 1538929 w 8637954"/>
              <a:gd name="connsiteY100" fmla="*/ 1152098 h 4104457"/>
              <a:gd name="connsiteX101" fmla="*/ 1555446 w 8637954"/>
              <a:gd name="connsiteY101" fmla="*/ 1112733 h 4104457"/>
              <a:gd name="connsiteX102" fmla="*/ 1571963 w 8637954"/>
              <a:gd name="connsiteY102" fmla="*/ 1083210 h 4104457"/>
              <a:gd name="connsiteX103" fmla="*/ 1555446 w 8637954"/>
              <a:gd name="connsiteY103" fmla="*/ 1043845 h 4104457"/>
              <a:gd name="connsiteX104" fmla="*/ 1505894 w 8637954"/>
              <a:gd name="connsiteY104" fmla="*/ 1034004 h 4104457"/>
              <a:gd name="connsiteX105" fmla="*/ 1439825 w 8637954"/>
              <a:gd name="connsiteY105" fmla="*/ 1024163 h 4104457"/>
              <a:gd name="connsiteX106" fmla="*/ 746098 w 8637954"/>
              <a:gd name="connsiteY106" fmla="*/ 1014321 h 4104457"/>
              <a:gd name="connsiteX107" fmla="*/ 448787 w 8637954"/>
              <a:gd name="connsiteY107" fmla="*/ 994639 h 4104457"/>
              <a:gd name="connsiteX108" fmla="*/ 481821 w 8637954"/>
              <a:gd name="connsiteY108" fmla="*/ 955274 h 4104457"/>
              <a:gd name="connsiteX109" fmla="*/ 498339 w 8637954"/>
              <a:gd name="connsiteY109" fmla="*/ 915909 h 4104457"/>
              <a:gd name="connsiteX110" fmla="*/ 547891 w 8637954"/>
              <a:gd name="connsiteY110" fmla="*/ 827338 h 4104457"/>
              <a:gd name="connsiteX111" fmla="*/ 597442 w 8637954"/>
              <a:gd name="connsiteY111" fmla="*/ 787974 h 4104457"/>
              <a:gd name="connsiteX112" fmla="*/ 613959 w 8637954"/>
              <a:gd name="connsiteY112" fmla="*/ 738768 h 4104457"/>
              <a:gd name="connsiteX113" fmla="*/ 630477 w 8637954"/>
              <a:gd name="connsiteY113" fmla="*/ 591150 h 4104457"/>
              <a:gd name="connsiteX114" fmla="*/ 547891 w 8637954"/>
              <a:gd name="connsiteY114" fmla="*/ 581309 h 4104457"/>
              <a:gd name="connsiteX115" fmla="*/ 300131 w 8637954"/>
              <a:gd name="connsiteY115" fmla="*/ 541944 h 4104457"/>
              <a:gd name="connsiteX116" fmla="*/ 52372 w 8637954"/>
              <a:gd name="connsiteY116" fmla="*/ 512420 h 4104457"/>
              <a:gd name="connsiteX117" fmla="*/ 2819 w 8637954"/>
              <a:gd name="connsiteY117" fmla="*/ 492738 h 4104457"/>
              <a:gd name="connsiteX118" fmla="*/ 779133 w 8637954"/>
              <a:gd name="connsiteY118" fmla="*/ 108931 h 4104457"/>
              <a:gd name="connsiteX119" fmla="*/ 878237 w 8637954"/>
              <a:gd name="connsiteY119" fmla="*/ 89249 h 4104457"/>
              <a:gd name="connsiteX120" fmla="*/ 993858 w 8637954"/>
              <a:gd name="connsiteY120" fmla="*/ 79407 h 4104457"/>
              <a:gd name="connsiteX121" fmla="*/ 2612553 w 8637954"/>
              <a:gd name="connsiteY121" fmla="*/ 69566 h 4104457"/>
              <a:gd name="connsiteX122" fmla="*/ 3388866 w 8637954"/>
              <a:gd name="connsiteY122" fmla="*/ 79407 h 4104457"/>
              <a:gd name="connsiteX123" fmla="*/ 3686178 w 8637954"/>
              <a:gd name="connsiteY123" fmla="*/ 99090 h 4104457"/>
              <a:gd name="connsiteX124" fmla="*/ 3867868 w 8637954"/>
              <a:gd name="connsiteY124" fmla="*/ 108931 h 4104457"/>
              <a:gd name="connsiteX125" fmla="*/ 4099110 w 8637954"/>
              <a:gd name="connsiteY125" fmla="*/ 118773 h 4104457"/>
              <a:gd name="connsiteX126" fmla="*/ 4363387 w 8637954"/>
              <a:gd name="connsiteY126" fmla="*/ 148296 h 4104457"/>
              <a:gd name="connsiteX127" fmla="*/ 6048152 w 8637954"/>
              <a:gd name="connsiteY127" fmla="*/ 158137 h 4104457"/>
              <a:gd name="connsiteX128" fmla="*/ 6411532 w 8637954"/>
              <a:gd name="connsiteY128" fmla="*/ 128614 h 4104457"/>
              <a:gd name="connsiteX129" fmla="*/ 6543671 w 8637954"/>
              <a:gd name="connsiteY129" fmla="*/ 118773 h 4104457"/>
              <a:gd name="connsiteX130" fmla="*/ 6956604 w 8637954"/>
              <a:gd name="connsiteY130" fmla="*/ 89249 h 4104457"/>
              <a:gd name="connsiteX131" fmla="*/ 7072224 w 8637954"/>
              <a:gd name="connsiteY131" fmla="*/ 79407 h 4104457"/>
              <a:gd name="connsiteX132" fmla="*/ 8060392 w 8637954"/>
              <a:gd name="connsiteY132" fmla="*/ 1160 h 410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8637954" h="4104457">
                <a:moveTo>
                  <a:pt x="8060392" y="1160"/>
                </a:moveTo>
                <a:cubicBezTo>
                  <a:pt x="8165330" y="5071"/>
                  <a:pt x="8266205" y="19280"/>
                  <a:pt x="8360574" y="49884"/>
                </a:cubicBezTo>
                <a:cubicBezTo>
                  <a:pt x="8583074" y="122042"/>
                  <a:pt x="8371585" y="351681"/>
                  <a:pt x="8377091" y="502579"/>
                </a:cubicBezTo>
                <a:cubicBezTo>
                  <a:pt x="8377091" y="502579"/>
                  <a:pt x="8409050" y="540889"/>
                  <a:pt x="8410125" y="561627"/>
                </a:cubicBezTo>
                <a:cubicBezTo>
                  <a:pt x="8425614" y="860018"/>
                  <a:pt x="8421137" y="1158659"/>
                  <a:pt x="8426643" y="1457175"/>
                </a:cubicBezTo>
                <a:cubicBezTo>
                  <a:pt x="8443160" y="1493260"/>
                  <a:pt x="8463883" y="1528753"/>
                  <a:pt x="8476194" y="1565428"/>
                </a:cubicBezTo>
                <a:cubicBezTo>
                  <a:pt x="8514754" y="1680298"/>
                  <a:pt x="8506044" y="1709774"/>
                  <a:pt x="8525747" y="1821300"/>
                </a:cubicBezTo>
                <a:cubicBezTo>
                  <a:pt x="8529822" y="1844368"/>
                  <a:pt x="8539835" y="1867037"/>
                  <a:pt x="8542264" y="1890188"/>
                </a:cubicBezTo>
                <a:cubicBezTo>
                  <a:pt x="8550857" y="1972104"/>
                  <a:pt x="8553276" y="2054208"/>
                  <a:pt x="8558781" y="2136218"/>
                </a:cubicBezTo>
                <a:cubicBezTo>
                  <a:pt x="8715015" y="2601652"/>
                  <a:pt x="8591816" y="2218547"/>
                  <a:pt x="8591816" y="3464780"/>
                </a:cubicBezTo>
                <a:cubicBezTo>
                  <a:pt x="8591816" y="3484734"/>
                  <a:pt x="8578200" y="3503948"/>
                  <a:pt x="8575298" y="3523827"/>
                </a:cubicBezTo>
                <a:cubicBezTo>
                  <a:pt x="8567176" y="3579480"/>
                  <a:pt x="8564287" y="3635360"/>
                  <a:pt x="8558781" y="3691127"/>
                </a:cubicBezTo>
                <a:cubicBezTo>
                  <a:pt x="8547769" y="3727211"/>
                  <a:pt x="8531320" y="3762855"/>
                  <a:pt x="8525747" y="3799380"/>
                </a:cubicBezTo>
                <a:cubicBezTo>
                  <a:pt x="8484641" y="4068784"/>
                  <a:pt x="8550992" y="3941244"/>
                  <a:pt x="8492711" y="4045410"/>
                </a:cubicBezTo>
                <a:cubicBezTo>
                  <a:pt x="8492711" y="4045410"/>
                  <a:pt x="8425429" y="4034155"/>
                  <a:pt x="8393608" y="4025728"/>
                </a:cubicBezTo>
                <a:cubicBezTo>
                  <a:pt x="8375469" y="4020924"/>
                  <a:pt x="8360574" y="4012606"/>
                  <a:pt x="8344057" y="4006045"/>
                </a:cubicBezTo>
                <a:cubicBezTo>
                  <a:pt x="8327539" y="4002765"/>
                  <a:pt x="8308991" y="4001958"/>
                  <a:pt x="8294504" y="3996204"/>
                </a:cubicBezTo>
                <a:cubicBezTo>
                  <a:pt x="8275068" y="3988484"/>
                  <a:pt x="8262897" y="3975591"/>
                  <a:pt x="8244953" y="3966681"/>
                </a:cubicBezTo>
                <a:cubicBezTo>
                  <a:pt x="8229703" y="3959109"/>
                  <a:pt x="8211918" y="3953559"/>
                  <a:pt x="8195401" y="3946998"/>
                </a:cubicBezTo>
                <a:cubicBezTo>
                  <a:pt x="8178884" y="3943718"/>
                  <a:pt x="8162489" y="3940208"/>
                  <a:pt x="8145849" y="3937157"/>
                </a:cubicBezTo>
                <a:cubicBezTo>
                  <a:pt x="8090909" y="3927085"/>
                  <a:pt x="8032867" y="3921985"/>
                  <a:pt x="7980675" y="3907633"/>
                </a:cubicBezTo>
                <a:cubicBezTo>
                  <a:pt x="7959466" y="3901801"/>
                  <a:pt x="7947641" y="3887951"/>
                  <a:pt x="7931124" y="3878110"/>
                </a:cubicBezTo>
                <a:cubicBezTo>
                  <a:pt x="7914607" y="3874830"/>
                  <a:pt x="7897145" y="3872908"/>
                  <a:pt x="7881572" y="3868269"/>
                </a:cubicBezTo>
                <a:cubicBezTo>
                  <a:pt x="7841870" y="3856441"/>
                  <a:pt x="7806751" y="3839323"/>
                  <a:pt x="7765951" y="3828904"/>
                </a:cubicBezTo>
                <a:cubicBezTo>
                  <a:pt x="7729109" y="3819497"/>
                  <a:pt x="7688871" y="3815782"/>
                  <a:pt x="7650329" y="3809221"/>
                </a:cubicBezTo>
                <a:cubicBezTo>
                  <a:pt x="7628307" y="3812501"/>
                  <a:pt x="7601830" y="3810498"/>
                  <a:pt x="7584261" y="3819062"/>
                </a:cubicBezTo>
                <a:cubicBezTo>
                  <a:pt x="7516846" y="3851926"/>
                  <a:pt x="7480320" y="3887353"/>
                  <a:pt x="7435605" y="3927316"/>
                </a:cubicBezTo>
                <a:cubicBezTo>
                  <a:pt x="7402571" y="3956840"/>
                  <a:pt x="7336501" y="3966681"/>
                  <a:pt x="7286949" y="3986363"/>
                </a:cubicBezTo>
                <a:cubicBezTo>
                  <a:pt x="7153191" y="3974978"/>
                  <a:pt x="7053204" y="3964607"/>
                  <a:pt x="6907051" y="3966681"/>
                </a:cubicBezTo>
                <a:cubicBezTo>
                  <a:pt x="6763519" y="3968717"/>
                  <a:pt x="6620751" y="3979802"/>
                  <a:pt x="6477602" y="3986363"/>
                </a:cubicBezTo>
                <a:cubicBezTo>
                  <a:pt x="6466590" y="3979802"/>
                  <a:pt x="6452579" y="3974637"/>
                  <a:pt x="6444566" y="3966681"/>
                </a:cubicBezTo>
                <a:cubicBezTo>
                  <a:pt x="6435609" y="3957785"/>
                  <a:pt x="6435835" y="3946436"/>
                  <a:pt x="6428049" y="3937157"/>
                </a:cubicBezTo>
                <a:cubicBezTo>
                  <a:pt x="6409799" y="3915410"/>
                  <a:pt x="6392411" y="3889502"/>
                  <a:pt x="6345463" y="3917474"/>
                </a:cubicBezTo>
                <a:cubicBezTo>
                  <a:pt x="6328052" y="3927848"/>
                  <a:pt x="6323441" y="3943718"/>
                  <a:pt x="6312429" y="3956840"/>
                </a:cubicBezTo>
                <a:cubicBezTo>
                  <a:pt x="6290405" y="3969961"/>
                  <a:pt x="6265047" y="3981359"/>
                  <a:pt x="6246359" y="3996204"/>
                </a:cubicBezTo>
                <a:cubicBezTo>
                  <a:pt x="6210854" y="4024410"/>
                  <a:pt x="6202338" y="4075472"/>
                  <a:pt x="6147256" y="4094616"/>
                </a:cubicBezTo>
                <a:cubicBezTo>
                  <a:pt x="6108914" y="4107942"/>
                  <a:pt x="6059164" y="4101177"/>
                  <a:pt x="6015117" y="4104457"/>
                </a:cubicBezTo>
                <a:cubicBezTo>
                  <a:pt x="5954554" y="4101177"/>
                  <a:pt x="5892022" y="4104314"/>
                  <a:pt x="5833427" y="4094616"/>
                </a:cubicBezTo>
                <a:cubicBezTo>
                  <a:pt x="5731561" y="4077757"/>
                  <a:pt x="5680566" y="4032437"/>
                  <a:pt x="5618702" y="3986363"/>
                </a:cubicBezTo>
                <a:cubicBezTo>
                  <a:pt x="5509603" y="3905110"/>
                  <a:pt x="5535850" y="3931839"/>
                  <a:pt x="5486563" y="3858428"/>
                </a:cubicBezTo>
                <a:cubicBezTo>
                  <a:pt x="5464541" y="3848586"/>
                  <a:pt x="5441211" y="3839705"/>
                  <a:pt x="5420494" y="3828904"/>
                </a:cubicBezTo>
                <a:cubicBezTo>
                  <a:pt x="5397055" y="3816685"/>
                  <a:pt x="5379341" y="3800673"/>
                  <a:pt x="5354425" y="3789539"/>
                </a:cubicBezTo>
                <a:cubicBezTo>
                  <a:pt x="5334727" y="3780737"/>
                  <a:pt x="5310378" y="3776418"/>
                  <a:pt x="5288356" y="3769857"/>
                </a:cubicBezTo>
                <a:cubicBezTo>
                  <a:pt x="5051608" y="3766577"/>
                  <a:pt x="4814422" y="3769198"/>
                  <a:pt x="4578112" y="3760016"/>
                </a:cubicBezTo>
                <a:cubicBezTo>
                  <a:pt x="4546011" y="3758768"/>
                  <a:pt x="4484506" y="3711614"/>
                  <a:pt x="4479008" y="3700968"/>
                </a:cubicBezTo>
                <a:cubicBezTo>
                  <a:pt x="4411110" y="3569489"/>
                  <a:pt x="4520610" y="3647025"/>
                  <a:pt x="4412938" y="3582874"/>
                </a:cubicBezTo>
                <a:cubicBezTo>
                  <a:pt x="4412938" y="3582874"/>
                  <a:pt x="4280257" y="3608184"/>
                  <a:pt x="4214731" y="3622239"/>
                </a:cubicBezTo>
                <a:cubicBezTo>
                  <a:pt x="3988403" y="3670784"/>
                  <a:pt x="4049324" y="3654654"/>
                  <a:pt x="3884385" y="3710809"/>
                </a:cubicBezTo>
                <a:cubicBezTo>
                  <a:pt x="3812810" y="3720650"/>
                  <a:pt x="3729067" y="3766075"/>
                  <a:pt x="3669661" y="3740333"/>
                </a:cubicBezTo>
                <a:cubicBezTo>
                  <a:pt x="3619877" y="3718762"/>
                  <a:pt x="3689342" y="3667882"/>
                  <a:pt x="3702695" y="3632080"/>
                </a:cubicBezTo>
                <a:cubicBezTo>
                  <a:pt x="3711390" y="3608767"/>
                  <a:pt x="3725401" y="3586267"/>
                  <a:pt x="3735729" y="3563192"/>
                </a:cubicBezTo>
                <a:cubicBezTo>
                  <a:pt x="3749463" y="3532505"/>
                  <a:pt x="3794257" y="3424351"/>
                  <a:pt x="3801799" y="3395891"/>
                </a:cubicBezTo>
                <a:cubicBezTo>
                  <a:pt x="3810429" y="3363327"/>
                  <a:pt x="3812811" y="3330284"/>
                  <a:pt x="3818316" y="3297479"/>
                </a:cubicBezTo>
                <a:cubicBezTo>
                  <a:pt x="3801799" y="3294199"/>
                  <a:pt x="3779641" y="3295739"/>
                  <a:pt x="3768764" y="3287638"/>
                </a:cubicBezTo>
                <a:cubicBezTo>
                  <a:pt x="3754583" y="3277076"/>
                  <a:pt x="3752247" y="3261799"/>
                  <a:pt x="3752247" y="3248273"/>
                </a:cubicBezTo>
                <a:cubicBezTo>
                  <a:pt x="3752247" y="3195684"/>
                  <a:pt x="3773172" y="3143338"/>
                  <a:pt x="3768764" y="3090814"/>
                </a:cubicBezTo>
                <a:cubicBezTo>
                  <a:pt x="3767534" y="3076162"/>
                  <a:pt x="3746741" y="3064571"/>
                  <a:pt x="3735729" y="3051449"/>
                </a:cubicBezTo>
                <a:cubicBezTo>
                  <a:pt x="3400006" y="2940323"/>
                  <a:pt x="3683055" y="3030908"/>
                  <a:pt x="3042003" y="2854625"/>
                </a:cubicBezTo>
                <a:cubicBezTo>
                  <a:pt x="3008468" y="2845404"/>
                  <a:pt x="2977192" y="2833274"/>
                  <a:pt x="2942899" y="2825102"/>
                </a:cubicBezTo>
                <a:cubicBezTo>
                  <a:pt x="2921822" y="2820079"/>
                  <a:pt x="2899355" y="2816939"/>
                  <a:pt x="2876830" y="2815261"/>
                </a:cubicBezTo>
                <a:cubicBezTo>
                  <a:pt x="2811044" y="2810361"/>
                  <a:pt x="2730754" y="2829824"/>
                  <a:pt x="2678622" y="2805420"/>
                </a:cubicBezTo>
                <a:cubicBezTo>
                  <a:pt x="2634472" y="2784752"/>
                  <a:pt x="2656600" y="2739812"/>
                  <a:pt x="2645587" y="2707008"/>
                </a:cubicBezTo>
                <a:cubicBezTo>
                  <a:pt x="2684669" y="2683723"/>
                  <a:pt x="2727002" y="2669418"/>
                  <a:pt x="2711657" y="2628278"/>
                </a:cubicBezTo>
                <a:cubicBezTo>
                  <a:pt x="2705686" y="2612267"/>
                  <a:pt x="2678622" y="2602035"/>
                  <a:pt x="2662105" y="2588913"/>
                </a:cubicBezTo>
                <a:cubicBezTo>
                  <a:pt x="2662105" y="2588913"/>
                  <a:pt x="2595726" y="2601505"/>
                  <a:pt x="2563002" y="2608595"/>
                </a:cubicBezTo>
                <a:cubicBezTo>
                  <a:pt x="2535137" y="2614632"/>
                  <a:pt x="2507944" y="2621717"/>
                  <a:pt x="2480415" y="2628278"/>
                </a:cubicBezTo>
                <a:cubicBezTo>
                  <a:pt x="2386817" y="2631558"/>
                  <a:pt x="2293380" y="2638119"/>
                  <a:pt x="2199620" y="2638119"/>
                </a:cubicBezTo>
                <a:cubicBezTo>
                  <a:pt x="2182210" y="2638119"/>
                  <a:pt x="2156535" y="2637909"/>
                  <a:pt x="2150069" y="2628278"/>
                </a:cubicBezTo>
                <a:cubicBezTo>
                  <a:pt x="2131552" y="2600698"/>
                  <a:pt x="2139057" y="2569231"/>
                  <a:pt x="2133552" y="2539707"/>
                </a:cubicBezTo>
                <a:lnTo>
                  <a:pt x="2166586" y="2460978"/>
                </a:lnTo>
                <a:cubicBezTo>
                  <a:pt x="2175958" y="2438642"/>
                  <a:pt x="2204772" y="2400306"/>
                  <a:pt x="2216137" y="2382248"/>
                </a:cubicBezTo>
                <a:cubicBezTo>
                  <a:pt x="2222252" y="2372535"/>
                  <a:pt x="2227149" y="2362566"/>
                  <a:pt x="2232656" y="2352724"/>
                </a:cubicBezTo>
                <a:cubicBezTo>
                  <a:pt x="2245212" y="2330283"/>
                  <a:pt x="2277409" y="2313634"/>
                  <a:pt x="2298725" y="2293677"/>
                </a:cubicBezTo>
                <a:cubicBezTo>
                  <a:pt x="2315960" y="2277540"/>
                  <a:pt x="2333919" y="2261580"/>
                  <a:pt x="2348276" y="2244471"/>
                </a:cubicBezTo>
                <a:cubicBezTo>
                  <a:pt x="2415237" y="2164678"/>
                  <a:pt x="2274776" y="2286577"/>
                  <a:pt x="2414346" y="2155901"/>
                </a:cubicBezTo>
                <a:cubicBezTo>
                  <a:pt x="2433274" y="2138180"/>
                  <a:pt x="2462277" y="2124706"/>
                  <a:pt x="2480415" y="2106694"/>
                </a:cubicBezTo>
                <a:cubicBezTo>
                  <a:pt x="2495669" y="2091546"/>
                  <a:pt x="2499050" y="2072931"/>
                  <a:pt x="2513449" y="2057489"/>
                </a:cubicBezTo>
                <a:cubicBezTo>
                  <a:pt x="2538442" y="2030685"/>
                  <a:pt x="2585871" y="2011062"/>
                  <a:pt x="2596036" y="1978759"/>
                </a:cubicBezTo>
                <a:cubicBezTo>
                  <a:pt x="2608254" y="1939934"/>
                  <a:pt x="2612553" y="1900166"/>
                  <a:pt x="2612553" y="1860664"/>
                </a:cubicBezTo>
                <a:cubicBezTo>
                  <a:pt x="2612553" y="1848307"/>
                  <a:pt x="2587308" y="1805699"/>
                  <a:pt x="2579519" y="1791776"/>
                </a:cubicBezTo>
                <a:cubicBezTo>
                  <a:pt x="2585024" y="1781935"/>
                  <a:pt x="2591252" y="1772227"/>
                  <a:pt x="2596036" y="1762252"/>
                </a:cubicBezTo>
                <a:cubicBezTo>
                  <a:pt x="2602272" y="1749248"/>
                  <a:pt x="2605375" y="1735719"/>
                  <a:pt x="2612553" y="1722888"/>
                </a:cubicBezTo>
                <a:cubicBezTo>
                  <a:pt x="2621929" y="1706129"/>
                  <a:pt x="2641189" y="1691152"/>
                  <a:pt x="2645587" y="1673681"/>
                </a:cubicBezTo>
                <a:cubicBezTo>
                  <a:pt x="2657866" y="1624912"/>
                  <a:pt x="2666696" y="1575303"/>
                  <a:pt x="2662105" y="1526064"/>
                </a:cubicBezTo>
                <a:cubicBezTo>
                  <a:pt x="2661004" y="1514255"/>
                  <a:pt x="2640082" y="1506382"/>
                  <a:pt x="2629070" y="1496540"/>
                </a:cubicBezTo>
                <a:cubicBezTo>
                  <a:pt x="2579519" y="1493260"/>
                  <a:pt x="2529594" y="1491582"/>
                  <a:pt x="2480415" y="1486699"/>
                </a:cubicBezTo>
                <a:cubicBezTo>
                  <a:pt x="2463241" y="1484993"/>
                  <a:pt x="2448139" y="1478144"/>
                  <a:pt x="2430863" y="1476858"/>
                </a:cubicBezTo>
                <a:cubicBezTo>
                  <a:pt x="2314321" y="1468178"/>
                  <a:pt x="1968208" y="1459630"/>
                  <a:pt x="1885792" y="1457175"/>
                </a:cubicBezTo>
                <a:cubicBezTo>
                  <a:pt x="1896803" y="1447334"/>
                  <a:pt x="1906118" y="1436738"/>
                  <a:pt x="1918827" y="1427652"/>
                </a:cubicBezTo>
                <a:cubicBezTo>
                  <a:pt x="1963348" y="1395821"/>
                  <a:pt x="1981588" y="1402074"/>
                  <a:pt x="2001413" y="1358763"/>
                </a:cubicBezTo>
                <a:cubicBezTo>
                  <a:pt x="2011657" y="1336385"/>
                  <a:pt x="2012425" y="1312838"/>
                  <a:pt x="2017930" y="1289875"/>
                </a:cubicBezTo>
                <a:cubicBezTo>
                  <a:pt x="1951861" y="1286595"/>
                  <a:pt x="1886021" y="1280034"/>
                  <a:pt x="1819723" y="1280034"/>
                </a:cubicBezTo>
                <a:cubicBezTo>
                  <a:pt x="1433180" y="1280034"/>
                  <a:pt x="1495515" y="1359892"/>
                  <a:pt x="1439825" y="1260351"/>
                </a:cubicBezTo>
                <a:cubicBezTo>
                  <a:pt x="1451659" y="1249775"/>
                  <a:pt x="1460241" y="1242194"/>
                  <a:pt x="1466331" y="1236864"/>
                </a:cubicBezTo>
                <a:lnTo>
                  <a:pt x="1477444" y="1227275"/>
                </a:lnTo>
                <a:lnTo>
                  <a:pt x="1479076" y="1225973"/>
                </a:lnTo>
                <a:cubicBezTo>
                  <a:pt x="1479902" y="1225264"/>
                  <a:pt x="1479761" y="1225322"/>
                  <a:pt x="1477891" y="1226890"/>
                </a:cubicBezTo>
                <a:lnTo>
                  <a:pt x="1477444" y="1227275"/>
                </a:lnTo>
                <a:lnTo>
                  <a:pt x="1474459" y="1229657"/>
                </a:lnTo>
                <a:cubicBezTo>
                  <a:pt x="1466465" y="1235658"/>
                  <a:pt x="1455185" y="1242049"/>
                  <a:pt x="1489377" y="1201304"/>
                </a:cubicBezTo>
                <a:cubicBezTo>
                  <a:pt x="1503734" y="1184196"/>
                  <a:pt x="1525890" y="1169578"/>
                  <a:pt x="1538929" y="1152098"/>
                </a:cubicBezTo>
                <a:cubicBezTo>
                  <a:pt x="1548148" y="1139738"/>
                  <a:pt x="1549209" y="1125738"/>
                  <a:pt x="1555446" y="1112733"/>
                </a:cubicBezTo>
                <a:cubicBezTo>
                  <a:pt x="1560228" y="1102759"/>
                  <a:pt x="1566458" y="1093051"/>
                  <a:pt x="1571963" y="1083210"/>
                </a:cubicBezTo>
                <a:cubicBezTo>
                  <a:pt x="1566458" y="1070088"/>
                  <a:pt x="1569627" y="1054407"/>
                  <a:pt x="1555446" y="1043845"/>
                </a:cubicBezTo>
                <a:cubicBezTo>
                  <a:pt x="1544570" y="1035745"/>
                  <a:pt x="1522635" y="1036854"/>
                  <a:pt x="1505894" y="1034004"/>
                </a:cubicBezTo>
                <a:cubicBezTo>
                  <a:pt x="1484067" y="1030288"/>
                  <a:pt x="1461848" y="1027443"/>
                  <a:pt x="1439825" y="1024163"/>
                </a:cubicBezTo>
                <a:cubicBezTo>
                  <a:pt x="1208583" y="1020882"/>
                  <a:pt x="977235" y="1019618"/>
                  <a:pt x="746098" y="1014321"/>
                </a:cubicBezTo>
                <a:cubicBezTo>
                  <a:pt x="685621" y="1012935"/>
                  <a:pt x="516407" y="999675"/>
                  <a:pt x="448787" y="994639"/>
                </a:cubicBezTo>
                <a:cubicBezTo>
                  <a:pt x="459798" y="981518"/>
                  <a:pt x="473175" y="969010"/>
                  <a:pt x="481821" y="955274"/>
                </a:cubicBezTo>
                <a:cubicBezTo>
                  <a:pt x="489792" y="942610"/>
                  <a:pt x="492833" y="929031"/>
                  <a:pt x="498339" y="915909"/>
                </a:cubicBezTo>
                <a:cubicBezTo>
                  <a:pt x="511008" y="885718"/>
                  <a:pt x="531373" y="856862"/>
                  <a:pt x="547891" y="827338"/>
                </a:cubicBezTo>
                <a:cubicBezTo>
                  <a:pt x="564408" y="814217"/>
                  <a:pt x="586262" y="802962"/>
                  <a:pt x="597442" y="787974"/>
                </a:cubicBezTo>
                <a:cubicBezTo>
                  <a:pt x="608844" y="772689"/>
                  <a:pt x="611166" y="755411"/>
                  <a:pt x="613959" y="738768"/>
                </a:cubicBezTo>
                <a:cubicBezTo>
                  <a:pt x="622196" y="689698"/>
                  <a:pt x="624971" y="640356"/>
                  <a:pt x="630477" y="591150"/>
                </a:cubicBezTo>
                <a:cubicBezTo>
                  <a:pt x="602948" y="587870"/>
                  <a:pt x="575246" y="585070"/>
                  <a:pt x="547891" y="581309"/>
                </a:cubicBezTo>
                <a:cubicBezTo>
                  <a:pt x="436714" y="566023"/>
                  <a:pt x="406571" y="560064"/>
                  <a:pt x="300131" y="541944"/>
                </a:cubicBezTo>
                <a:cubicBezTo>
                  <a:pt x="214554" y="534659"/>
                  <a:pt x="134827" y="530285"/>
                  <a:pt x="52372" y="512420"/>
                </a:cubicBezTo>
                <a:cubicBezTo>
                  <a:pt x="33715" y="508378"/>
                  <a:pt x="-11705" y="500801"/>
                  <a:pt x="2819" y="492738"/>
                </a:cubicBezTo>
                <a:cubicBezTo>
                  <a:pt x="248828" y="356157"/>
                  <a:pt x="520362" y="236867"/>
                  <a:pt x="779133" y="108931"/>
                </a:cubicBezTo>
                <a:cubicBezTo>
                  <a:pt x="795650" y="105651"/>
                  <a:pt x="859223" y="92648"/>
                  <a:pt x="878237" y="89249"/>
                </a:cubicBezTo>
                <a:cubicBezTo>
                  <a:pt x="915526" y="82584"/>
                  <a:pt x="954933" y="79849"/>
                  <a:pt x="993858" y="79407"/>
                </a:cubicBezTo>
                <a:lnTo>
                  <a:pt x="2612553" y="69566"/>
                </a:lnTo>
                <a:lnTo>
                  <a:pt x="3388866" y="79407"/>
                </a:lnTo>
                <a:cubicBezTo>
                  <a:pt x="3488557" y="80671"/>
                  <a:pt x="3586993" y="92977"/>
                  <a:pt x="3686178" y="99090"/>
                </a:cubicBezTo>
                <a:cubicBezTo>
                  <a:pt x="3746668" y="102819"/>
                  <a:pt x="3807249" y="106042"/>
                  <a:pt x="3867868" y="108931"/>
                </a:cubicBezTo>
                <a:cubicBezTo>
                  <a:pt x="3944899" y="112603"/>
                  <a:pt x="4022305" y="113688"/>
                  <a:pt x="4099110" y="118773"/>
                </a:cubicBezTo>
                <a:cubicBezTo>
                  <a:pt x="4321058" y="133466"/>
                  <a:pt x="3874589" y="140632"/>
                  <a:pt x="4363387" y="148296"/>
                </a:cubicBezTo>
                <a:lnTo>
                  <a:pt x="6048152" y="158137"/>
                </a:lnTo>
                <a:cubicBezTo>
                  <a:pt x="6291146" y="144975"/>
                  <a:pt x="6170010" y="154778"/>
                  <a:pt x="6411532" y="128614"/>
                </a:cubicBezTo>
                <a:cubicBezTo>
                  <a:pt x="6455206" y="123883"/>
                  <a:pt x="6499604" y="121955"/>
                  <a:pt x="6543671" y="118773"/>
                </a:cubicBezTo>
                <a:lnTo>
                  <a:pt x="6956604" y="89249"/>
                </a:lnTo>
                <a:cubicBezTo>
                  <a:pt x="6995234" y="86372"/>
                  <a:pt x="7033335" y="80498"/>
                  <a:pt x="7072224" y="79407"/>
                </a:cubicBezTo>
                <a:cubicBezTo>
                  <a:pt x="7394193" y="70380"/>
                  <a:pt x="7745576" y="-10572"/>
                  <a:pt x="8060392" y="11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239248" y="674887"/>
            <a:ext cx="2121219" cy="3732885"/>
          </a:xfrm>
          <a:custGeom>
            <a:avLst/>
            <a:gdLst>
              <a:gd name="connsiteX0" fmla="*/ 0 w 2828292"/>
              <a:gd name="connsiteY0" fmla="*/ 0 h 4977180"/>
              <a:gd name="connsiteX1" fmla="*/ 2828292 w 2828292"/>
              <a:gd name="connsiteY1" fmla="*/ 0 h 4977180"/>
              <a:gd name="connsiteX2" fmla="*/ 2828292 w 2828292"/>
              <a:gd name="connsiteY2" fmla="*/ 996051 h 4977180"/>
              <a:gd name="connsiteX3" fmla="*/ 2059734 w 2828292"/>
              <a:gd name="connsiteY3" fmla="*/ 996051 h 4977180"/>
              <a:gd name="connsiteX4" fmla="*/ 2059734 w 2828292"/>
              <a:gd name="connsiteY4" fmla="*/ 4977180 h 4977180"/>
              <a:gd name="connsiteX5" fmla="*/ 765483 w 2828292"/>
              <a:gd name="connsiteY5" fmla="*/ 4977180 h 4977180"/>
              <a:gd name="connsiteX6" fmla="*/ 765483 w 2828292"/>
              <a:gd name="connsiteY6" fmla="*/ 996051 h 4977180"/>
              <a:gd name="connsiteX7" fmla="*/ 0 w 2828292"/>
              <a:gd name="connsiteY7" fmla="*/ 996051 h 497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292" h="4977180">
                <a:moveTo>
                  <a:pt x="0" y="0"/>
                </a:moveTo>
                <a:lnTo>
                  <a:pt x="2828292" y="0"/>
                </a:lnTo>
                <a:lnTo>
                  <a:pt x="2828292" y="996051"/>
                </a:lnTo>
                <a:lnTo>
                  <a:pt x="2059734" y="996051"/>
                </a:lnTo>
                <a:lnTo>
                  <a:pt x="2059734" y="4977180"/>
                </a:lnTo>
                <a:lnTo>
                  <a:pt x="765483" y="4977180"/>
                </a:lnTo>
                <a:lnTo>
                  <a:pt x="765483" y="996051"/>
                </a:lnTo>
                <a:lnTo>
                  <a:pt x="0" y="996051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53391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724128" y="621842"/>
            <a:ext cx="2268391" cy="3977939"/>
          </a:xfrm>
          <a:custGeom>
            <a:avLst/>
            <a:gdLst>
              <a:gd name="connsiteX0" fmla="*/ 1077604 w 2268391"/>
              <a:gd name="connsiteY0" fmla="*/ 0 h 3977939"/>
              <a:gd name="connsiteX1" fmla="*/ 1736663 w 2268391"/>
              <a:gd name="connsiteY1" fmla="*/ 124974 h 3977939"/>
              <a:gd name="connsiteX2" fmla="*/ 2097437 w 2268391"/>
              <a:gd name="connsiteY2" fmla="*/ 439767 h 3977939"/>
              <a:gd name="connsiteX3" fmla="*/ 2185862 w 2268391"/>
              <a:gd name="connsiteY3" fmla="*/ 1084678 h 3977939"/>
              <a:gd name="connsiteX4" fmla="*/ 2185862 w 2268391"/>
              <a:gd name="connsiteY4" fmla="*/ 1235590 h 3977939"/>
              <a:gd name="connsiteX5" fmla="*/ 1263885 w 2268391"/>
              <a:gd name="connsiteY5" fmla="*/ 1235590 h 3977939"/>
              <a:gd name="connsiteX6" fmla="*/ 1263885 w 2268391"/>
              <a:gd name="connsiteY6" fmla="*/ 952631 h 3977939"/>
              <a:gd name="connsiteX7" fmla="*/ 1228515 w 2268391"/>
              <a:gd name="connsiteY7" fmla="*/ 700325 h 3977939"/>
              <a:gd name="connsiteX8" fmla="*/ 1110616 w 2268391"/>
              <a:gd name="connsiteY8" fmla="*/ 646091 h 3977939"/>
              <a:gd name="connsiteX9" fmla="*/ 975031 w 2268391"/>
              <a:gd name="connsiteY9" fmla="*/ 719244 h 3977939"/>
              <a:gd name="connsiteX10" fmla="*/ 929050 w 2268391"/>
              <a:gd name="connsiteY10" fmla="*/ 941062 h 3977939"/>
              <a:gd name="connsiteX11" fmla="*/ 980742 w 2268391"/>
              <a:gd name="connsiteY11" fmla="*/ 1228921 h 3977939"/>
              <a:gd name="connsiteX12" fmla="*/ 1261269 w 2268391"/>
              <a:gd name="connsiteY12" fmla="*/ 1462326 h 3977939"/>
              <a:gd name="connsiteX13" fmla="*/ 2096258 w 2268391"/>
              <a:gd name="connsiteY13" fmla="*/ 2108048 h 3977939"/>
              <a:gd name="connsiteX14" fmla="*/ 2268391 w 2268391"/>
              <a:gd name="connsiteY14" fmla="*/ 2921557 h 3977939"/>
              <a:gd name="connsiteX15" fmla="*/ 2172893 w 2268391"/>
              <a:gd name="connsiteY15" fmla="*/ 3522846 h 3977939"/>
              <a:gd name="connsiteX16" fmla="*/ 1803866 w 2268391"/>
              <a:gd name="connsiteY16" fmla="*/ 3847070 h 3977939"/>
              <a:gd name="connsiteX17" fmla="*/ 1167207 w 2268391"/>
              <a:gd name="connsiteY17" fmla="*/ 3977939 h 3977939"/>
              <a:gd name="connsiteX18" fmla="*/ 486926 w 2268391"/>
              <a:gd name="connsiteY18" fmla="*/ 3827027 h 3977939"/>
              <a:gd name="connsiteX19" fmla="*/ 117900 w 2268391"/>
              <a:gd name="connsiteY19" fmla="*/ 3442674 h 3977939"/>
              <a:gd name="connsiteX20" fmla="*/ 30654 w 2268391"/>
              <a:gd name="connsiteY20" fmla="*/ 2780077 h 3977939"/>
              <a:gd name="connsiteX21" fmla="*/ 30654 w 2268391"/>
              <a:gd name="connsiteY21" fmla="*/ 2530130 h 3977939"/>
              <a:gd name="connsiteX22" fmla="*/ 952630 w 2268391"/>
              <a:gd name="connsiteY22" fmla="*/ 2530130 h 3977939"/>
              <a:gd name="connsiteX23" fmla="*/ 952630 w 2268391"/>
              <a:gd name="connsiteY23" fmla="*/ 2994655 h 3977939"/>
              <a:gd name="connsiteX24" fmla="*/ 991537 w 2268391"/>
              <a:gd name="connsiteY24" fmla="*/ 3270540 h 3977939"/>
              <a:gd name="connsiteX25" fmla="*/ 1129479 w 2268391"/>
              <a:gd name="connsiteY25" fmla="*/ 3331848 h 3977939"/>
              <a:gd name="connsiteX26" fmla="*/ 1276854 w 2268391"/>
              <a:gd name="connsiteY26" fmla="*/ 3254034 h 3977939"/>
              <a:gd name="connsiteX27" fmla="*/ 1325193 w 2268391"/>
              <a:gd name="connsiteY27" fmla="*/ 3022951 h 3977939"/>
              <a:gd name="connsiteX28" fmla="*/ 1233231 w 2268391"/>
              <a:gd name="connsiteY28" fmla="*/ 2582005 h 3977939"/>
              <a:gd name="connsiteX29" fmla="*/ 768706 w 2268391"/>
              <a:gd name="connsiteY29" fmla="*/ 2235380 h 3977939"/>
              <a:gd name="connsiteX30" fmla="*/ 278243 w 2268391"/>
              <a:gd name="connsiteY30" fmla="*/ 1879323 h 3977939"/>
              <a:gd name="connsiteX31" fmla="*/ 78993 w 2268391"/>
              <a:gd name="connsiteY31" fmla="*/ 1572784 h 3977939"/>
              <a:gd name="connsiteX32" fmla="*/ 0 w 2268391"/>
              <a:gd name="connsiteY32" fmla="*/ 1072888 h 3977939"/>
              <a:gd name="connsiteX33" fmla="*/ 112005 w 2268391"/>
              <a:gd name="connsiteY33" fmla="*/ 431514 h 3977939"/>
              <a:gd name="connsiteX34" fmla="*/ 473957 w 2268391"/>
              <a:gd name="connsiteY34" fmla="*/ 114363 h 3977939"/>
              <a:gd name="connsiteX35" fmla="*/ 1077604 w 2268391"/>
              <a:gd name="connsiteY35" fmla="*/ 0 h 397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268391" h="3977939">
                <a:moveTo>
                  <a:pt x="1077604" y="0"/>
                </a:moveTo>
                <a:cubicBezTo>
                  <a:pt x="1335411" y="0"/>
                  <a:pt x="1555098" y="41658"/>
                  <a:pt x="1736663" y="124974"/>
                </a:cubicBezTo>
                <a:cubicBezTo>
                  <a:pt x="1918229" y="208290"/>
                  <a:pt x="2038487" y="313221"/>
                  <a:pt x="2097437" y="439767"/>
                </a:cubicBezTo>
                <a:cubicBezTo>
                  <a:pt x="2156387" y="566312"/>
                  <a:pt x="2185862" y="781283"/>
                  <a:pt x="2185862" y="1084678"/>
                </a:cubicBezTo>
                <a:lnTo>
                  <a:pt x="2185862" y="1235590"/>
                </a:lnTo>
                <a:lnTo>
                  <a:pt x="1263885" y="1235590"/>
                </a:lnTo>
                <a:lnTo>
                  <a:pt x="1263885" y="952631"/>
                </a:lnTo>
                <a:cubicBezTo>
                  <a:pt x="1263885" y="820583"/>
                  <a:pt x="1252095" y="736481"/>
                  <a:pt x="1228515" y="700325"/>
                </a:cubicBezTo>
                <a:cubicBezTo>
                  <a:pt x="1204935" y="664169"/>
                  <a:pt x="1165635" y="646091"/>
                  <a:pt x="1110616" y="646091"/>
                </a:cubicBezTo>
                <a:cubicBezTo>
                  <a:pt x="1050880" y="646091"/>
                  <a:pt x="1005685" y="670476"/>
                  <a:pt x="975031" y="719244"/>
                </a:cubicBezTo>
                <a:cubicBezTo>
                  <a:pt x="944377" y="768013"/>
                  <a:pt x="929050" y="841952"/>
                  <a:pt x="929050" y="941062"/>
                </a:cubicBezTo>
                <a:cubicBezTo>
                  <a:pt x="929050" y="1068467"/>
                  <a:pt x="946281" y="1164421"/>
                  <a:pt x="980742" y="1228921"/>
                </a:cubicBezTo>
                <a:cubicBezTo>
                  <a:pt x="1013655" y="1293422"/>
                  <a:pt x="1107165" y="1371224"/>
                  <a:pt x="1261269" y="1462326"/>
                </a:cubicBezTo>
                <a:cubicBezTo>
                  <a:pt x="1703173" y="1724604"/>
                  <a:pt x="1981502" y="1939845"/>
                  <a:pt x="2096258" y="2108048"/>
                </a:cubicBezTo>
                <a:cubicBezTo>
                  <a:pt x="2211013" y="2276252"/>
                  <a:pt x="2268391" y="2547422"/>
                  <a:pt x="2268391" y="2921557"/>
                </a:cubicBezTo>
                <a:cubicBezTo>
                  <a:pt x="2268391" y="3193512"/>
                  <a:pt x="2236559" y="3393942"/>
                  <a:pt x="2172893" y="3522846"/>
                </a:cubicBezTo>
                <a:cubicBezTo>
                  <a:pt x="2109227" y="3651750"/>
                  <a:pt x="1986218" y="3759824"/>
                  <a:pt x="1803866" y="3847070"/>
                </a:cubicBezTo>
                <a:cubicBezTo>
                  <a:pt x="1621515" y="3934316"/>
                  <a:pt x="1409295" y="3977939"/>
                  <a:pt x="1167207" y="3977939"/>
                </a:cubicBezTo>
                <a:cubicBezTo>
                  <a:pt x="901540" y="3977939"/>
                  <a:pt x="674779" y="3927635"/>
                  <a:pt x="486926" y="3827027"/>
                </a:cubicBezTo>
                <a:cubicBezTo>
                  <a:pt x="299072" y="3726419"/>
                  <a:pt x="176063" y="3598302"/>
                  <a:pt x="117900" y="3442674"/>
                </a:cubicBezTo>
                <a:cubicBezTo>
                  <a:pt x="59736" y="3287046"/>
                  <a:pt x="30654" y="3066181"/>
                  <a:pt x="30654" y="2780077"/>
                </a:cubicBezTo>
                <a:lnTo>
                  <a:pt x="30654" y="2530130"/>
                </a:lnTo>
                <a:lnTo>
                  <a:pt x="952630" y="2530130"/>
                </a:lnTo>
                <a:lnTo>
                  <a:pt x="952630" y="2994655"/>
                </a:lnTo>
                <a:cubicBezTo>
                  <a:pt x="952630" y="3137706"/>
                  <a:pt x="965599" y="3229668"/>
                  <a:pt x="991537" y="3270540"/>
                </a:cubicBezTo>
                <a:cubicBezTo>
                  <a:pt x="1017475" y="3311412"/>
                  <a:pt x="1063456" y="3331848"/>
                  <a:pt x="1129479" y="3331848"/>
                </a:cubicBezTo>
                <a:cubicBezTo>
                  <a:pt x="1195503" y="3331848"/>
                  <a:pt x="1244629" y="3305910"/>
                  <a:pt x="1276854" y="3254034"/>
                </a:cubicBezTo>
                <a:cubicBezTo>
                  <a:pt x="1309080" y="3202158"/>
                  <a:pt x="1325193" y="3125130"/>
                  <a:pt x="1325193" y="3022951"/>
                </a:cubicBezTo>
                <a:cubicBezTo>
                  <a:pt x="1325193" y="2798155"/>
                  <a:pt x="1294539" y="2651173"/>
                  <a:pt x="1233231" y="2582005"/>
                </a:cubicBezTo>
                <a:cubicBezTo>
                  <a:pt x="1170351" y="2512838"/>
                  <a:pt x="1015510" y="2397296"/>
                  <a:pt x="768706" y="2235380"/>
                </a:cubicBezTo>
                <a:cubicBezTo>
                  <a:pt x="521903" y="2071892"/>
                  <a:pt x="358415" y="1953207"/>
                  <a:pt x="278243" y="1879323"/>
                </a:cubicBezTo>
                <a:cubicBezTo>
                  <a:pt x="198071" y="1805439"/>
                  <a:pt x="131655" y="1703259"/>
                  <a:pt x="78993" y="1572784"/>
                </a:cubicBezTo>
                <a:cubicBezTo>
                  <a:pt x="26331" y="1442308"/>
                  <a:pt x="0" y="1275676"/>
                  <a:pt x="0" y="1072888"/>
                </a:cubicBezTo>
                <a:cubicBezTo>
                  <a:pt x="0" y="780497"/>
                  <a:pt x="37335" y="566705"/>
                  <a:pt x="112005" y="431514"/>
                </a:cubicBezTo>
                <a:cubicBezTo>
                  <a:pt x="186675" y="296322"/>
                  <a:pt x="307325" y="190605"/>
                  <a:pt x="473957" y="114363"/>
                </a:cubicBezTo>
                <a:cubicBezTo>
                  <a:pt x="640589" y="38121"/>
                  <a:pt x="841804" y="0"/>
                  <a:pt x="107760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21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846539" y="628485"/>
            <a:ext cx="3063037" cy="3817595"/>
          </a:xfrm>
          <a:custGeom>
            <a:avLst/>
            <a:gdLst>
              <a:gd name="connsiteX0" fmla="*/ 0 w 3063037"/>
              <a:gd name="connsiteY0" fmla="*/ 0 h 3817595"/>
              <a:gd name="connsiteX1" fmla="*/ 1284518 w 3063037"/>
              <a:gd name="connsiteY1" fmla="*/ 0 h 3817595"/>
              <a:gd name="connsiteX2" fmla="*/ 1402344 w 3063037"/>
              <a:gd name="connsiteY2" fmla="*/ 811593 h 3817595"/>
              <a:gd name="connsiteX3" fmla="*/ 1543308 w 3063037"/>
              <a:gd name="connsiteY3" fmla="*/ 1782645 h 3817595"/>
              <a:gd name="connsiteX4" fmla="*/ 1771445 w 3063037"/>
              <a:gd name="connsiteY4" fmla="*/ 0 h 3817595"/>
              <a:gd name="connsiteX5" fmla="*/ 3063037 w 3063037"/>
              <a:gd name="connsiteY5" fmla="*/ 0 h 3817595"/>
              <a:gd name="connsiteX6" fmla="*/ 3063037 w 3063037"/>
              <a:gd name="connsiteY6" fmla="*/ 3817595 h 3817595"/>
              <a:gd name="connsiteX7" fmla="*/ 2195294 w 3063037"/>
              <a:gd name="connsiteY7" fmla="*/ 3817595 h 3817595"/>
              <a:gd name="connsiteX8" fmla="*/ 2194115 w 3063037"/>
              <a:gd name="connsiteY8" fmla="*/ 1240306 h 3817595"/>
              <a:gd name="connsiteX9" fmla="*/ 1848669 w 3063037"/>
              <a:gd name="connsiteY9" fmla="*/ 3817595 h 3817595"/>
              <a:gd name="connsiteX10" fmla="*/ 1233232 w 3063037"/>
              <a:gd name="connsiteY10" fmla="*/ 3817595 h 3817595"/>
              <a:gd name="connsiteX11" fmla="*/ 868921 w 3063037"/>
              <a:gd name="connsiteY11" fmla="*/ 1299256 h 3817595"/>
              <a:gd name="connsiteX12" fmla="*/ 867743 w 3063037"/>
              <a:gd name="connsiteY12" fmla="*/ 3817595 h 3817595"/>
              <a:gd name="connsiteX13" fmla="*/ 0 w 3063037"/>
              <a:gd name="connsiteY13" fmla="*/ 3817595 h 381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63037" h="3817595">
                <a:moveTo>
                  <a:pt x="0" y="0"/>
                </a:moveTo>
                <a:lnTo>
                  <a:pt x="1284518" y="0"/>
                </a:lnTo>
                <a:cubicBezTo>
                  <a:pt x="1322615" y="229512"/>
                  <a:pt x="1361890" y="500043"/>
                  <a:pt x="1402344" y="811593"/>
                </a:cubicBezTo>
                <a:lnTo>
                  <a:pt x="1543308" y="1782645"/>
                </a:lnTo>
                <a:lnTo>
                  <a:pt x="1771445" y="0"/>
                </a:lnTo>
                <a:lnTo>
                  <a:pt x="3063037" y="0"/>
                </a:lnTo>
                <a:lnTo>
                  <a:pt x="3063037" y="3817595"/>
                </a:lnTo>
                <a:lnTo>
                  <a:pt x="2195294" y="3817595"/>
                </a:lnTo>
                <a:lnTo>
                  <a:pt x="2194115" y="1240306"/>
                </a:lnTo>
                <a:lnTo>
                  <a:pt x="1848669" y="3817595"/>
                </a:lnTo>
                <a:lnTo>
                  <a:pt x="1233232" y="3817595"/>
                </a:lnTo>
                <a:lnTo>
                  <a:pt x="868921" y="1299256"/>
                </a:lnTo>
                <a:lnTo>
                  <a:pt x="867743" y="3817595"/>
                </a:lnTo>
                <a:lnTo>
                  <a:pt x="0" y="381759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6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432773" y="627064"/>
            <a:ext cx="2508907" cy="3817595"/>
          </a:xfrm>
          <a:custGeom>
            <a:avLst/>
            <a:gdLst>
              <a:gd name="connsiteX0" fmla="*/ 1263886 w 2508907"/>
              <a:gd name="connsiteY0" fmla="*/ 851237 h 3817595"/>
              <a:gd name="connsiteX1" fmla="*/ 1073367 w 2508907"/>
              <a:gd name="connsiteY1" fmla="*/ 2454674 h 3817595"/>
              <a:gd name="connsiteX2" fmla="*/ 1415092 w 2508907"/>
              <a:gd name="connsiteY2" fmla="*/ 2454674 h 3817595"/>
              <a:gd name="connsiteX3" fmla="*/ 1263886 w 2508907"/>
              <a:gd name="connsiteY3" fmla="*/ 851237 h 3817595"/>
              <a:gd name="connsiteX4" fmla="*/ 506380 w 2508907"/>
              <a:gd name="connsiteY4" fmla="*/ 0 h 3817595"/>
              <a:gd name="connsiteX5" fmla="*/ 1941220 w 2508907"/>
              <a:gd name="connsiteY5" fmla="*/ 0 h 3817595"/>
              <a:gd name="connsiteX6" fmla="*/ 2508907 w 2508907"/>
              <a:gd name="connsiteY6" fmla="*/ 3817595 h 3817595"/>
              <a:gd name="connsiteX7" fmla="*/ 1494380 w 2508907"/>
              <a:gd name="connsiteY7" fmla="*/ 3817595 h 3817595"/>
              <a:gd name="connsiteX8" fmla="*/ 1441104 w 2508907"/>
              <a:gd name="connsiteY8" fmla="*/ 3131418 h 3817595"/>
              <a:gd name="connsiteX9" fmla="*/ 1086004 w 2508907"/>
              <a:gd name="connsiteY9" fmla="*/ 3131418 h 3817595"/>
              <a:gd name="connsiteX10" fmla="*/ 1026318 w 2508907"/>
              <a:gd name="connsiteY10" fmla="*/ 3817595 h 3817595"/>
              <a:gd name="connsiteX11" fmla="*/ 0 w 2508907"/>
              <a:gd name="connsiteY11" fmla="*/ 3817595 h 381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08907" h="3817595">
                <a:moveTo>
                  <a:pt x="1263886" y="851237"/>
                </a:moveTo>
                <a:cubicBezTo>
                  <a:pt x="1162762" y="1582240"/>
                  <a:pt x="1099256" y="2116719"/>
                  <a:pt x="1073367" y="2454674"/>
                </a:cubicBezTo>
                <a:lnTo>
                  <a:pt x="1415092" y="2454674"/>
                </a:lnTo>
                <a:cubicBezTo>
                  <a:pt x="1364862" y="2022276"/>
                  <a:pt x="1314460" y="1487797"/>
                  <a:pt x="1263886" y="851237"/>
                </a:cubicBezTo>
                <a:close/>
                <a:moveTo>
                  <a:pt x="506380" y="0"/>
                </a:moveTo>
                <a:lnTo>
                  <a:pt x="1941220" y="0"/>
                </a:lnTo>
                <a:lnTo>
                  <a:pt x="2508907" y="3817595"/>
                </a:lnTo>
                <a:lnTo>
                  <a:pt x="1494380" y="3817595"/>
                </a:lnTo>
                <a:lnTo>
                  <a:pt x="1441104" y="3131418"/>
                </a:lnTo>
                <a:lnTo>
                  <a:pt x="1086004" y="3131418"/>
                </a:lnTo>
                <a:lnTo>
                  <a:pt x="1026318" y="3817595"/>
                </a:lnTo>
                <a:lnTo>
                  <a:pt x="0" y="381759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09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668597" y="627064"/>
            <a:ext cx="2216516" cy="3817595"/>
          </a:xfrm>
          <a:custGeom>
            <a:avLst/>
            <a:gdLst>
              <a:gd name="connsiteX0" fmla="*/ 992716 w 2216516"/>
              <a:gd name="connsiteY0" fmla="*/ 653165 h 3817595"/>
              <a:gd name="connsiteX1" fmla="*/ 992716 w 2216516"/>
              <a:gd name="connsiteY1" fmla="*/ 1502044 h 3817595"/>
              <a:gd name="connsiteX2" fmla="*/ 1227337 w 2216516"/>
              <a:gd name="connsiteY2" fmla="*/ 1456062 h 3817595"/>
              <a:gd name="connsiteX3" fmla="*/ 1294540 w 2216516"/>
              <a:gd name="connsiteY3" fmla="*/ 1157776 h 3817595"/>
              <a:gd name="connsiteX4" fmla="*/ 1294540 w 2216516"/>
              <a:gd name="connsiteY4" fmla="*/ 947914 h 3817595"/>
              <a:gd name="connsiteX5" fmla="*/ 1229695 w 2216516"/>
              <a:gd name="connsiteY5" fmla="*/ 709757 h 3817595"/>
              <a:gd name="connsiteX6" fmla="*/ 992716 w 2216516"/>
              <a:gd name="connsiteY6" fmla="*/ 653165 h 3817595"/>
              <a:gd name="connsiteX7" fmla="*/ 0 w 2216516"/>
              <a:gd name="connsiteY7" fmla="*/ 0 h 3817595"/>
              <a:gd name="connsiteX8" fmla="*/ 702683 w 2216516"/>
              <a:gd name="connsiteY8" fmla="*/ 0 h 3817595"/>
              <a:gd name="connsiteX9" fmla="*/ 1654134 w 2216516"/>
              <a:gd name="connsiteY9" fmla="*/ 54234 h 3817595"/>
              <a:gd name="connsiteX10" fmla="*/ 2059710 w 2216516"/>
              <a:gd name="connsiteY10" fmla="*/ 331299 h 3817595"/>
              <a:gd name="connsiteX11" fmla="*/ 2216516 w 2216516"/>
              <a:gd name="connsiteY11" fmla="*/ 1042234 h 3817595"/>
              <a:gd name="connsiteX12" fmla="*/ 2105690 w 2216516"/>
              <a:gd name="connsiteY12" fmla="*/ 1641165 h 3817595"/>
              <a:gd name="connsiteX13" fmla="*/ 1669461 w 2216516"/>
              <a:gd name="connsiteY13" fmla="*/ 1825089 h 3817595"/>
              <a:gd name="connsiteX14" fmla="*/ 2065604 w 2216516"/>
              <a:gd name="connsiteY14" fmla="*/ 2020802 h 3817595"/>
              <a:gd name="connsiteX15" fmla="*/ 2191757 w 2216516"/>
              <a:gd name="connsiteY15" fmla="*/ 2245991 h 3817595"/>
              <a:gd name="connsiteX16" fmla="*/ 2216516 w 2216516"/>
              <a:gd name="connsiteY16" fmla="*/ 2810731 h 3817595"/>
              <a:gd name="connsiteX17" fmla="*/ 2216516 w 2216516"/>
              <a:gd name="connsiteY17" fmla="*/ 3817595 h 3817595"/>
              <a:gd name="connsiteX18" fmla="*/ 1294540 w 2216516"/>
              <a:gd name="connsiteY18" fmla="*/ 3817595 h 3817595"/>
              <a:gd name="connsiteX19" fmla="*/ 1294540 w 2216516"/>
              <a:gd name="connsiteY19" fmla="*/ 2548993 h 3817595"/>
              <a:gd name="connsiteX20" fmla="*/ 1246201 w 2216516"/>
              <a:gd name="connsiteY20" fmla="*/ 2169356 h 3817595"/>
              <a:gd name="connsiteX21" fmla="*/ 992716 w 2216516"/>
              <a:gd name="connsiteY21" fmla="*/ 2096258 h 3817595"/>
              <a:gd name="connsiteX22" fmla="*/ 992716 w 2216516"/>
              <a:gd name="connsiteY22" fmla="*/ 3817595 h 3817595"/>
              <a:gd name="connsiteX23" fmla="*/ 0 w 2216516"/>
              <a:gd name="connsiteY23" fmla="*/ 3817595 h 381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16516" h="3817595">
                <a:moveTo>
                  <a:pt x="992716" y="653165"/>
                </a:moveTo>
                <a:lnTo>
                  <a:pt x="992716" y="1502044"/>
                </a:lnTo>
                <a:cubicBezTo>
                  <a:pt x="1104328" y="1502044"/>
                  <a:pt x="1182535" y="1486717"/>
                  <a:pt x="1227337" y="1456062"/>
                </a:cubicBezTo>
                <a:cubicBezTo>
                  <a:pt x="1272139" y="1425409"/>
                  <a:pt x="1294540" y="1325980"/>
                  <a:pt x="1294540" y="1157776"/>
                </a:cubicBezTo>
                <a:lnTo>
                  <a:pt x="1294540" y="947914"/>
                </a:lnTo>
                <a:cubicBezTo>
                  <a:pt x="1294540" y="826871"/>
                  <a:pt x="1272925" y="747485"/>
                  <a:pt x="1229695" y="709757"/>
                </a:cubicBezTo>
                <a:cubicBezTo>
                  <a:pt x="1186465" y="672029"/>
                  <a:pt x="1107472" y="653165"/>
                  <a:pt x="992716" y="653165"/>
                </a:cubicBezTo>
                <a:close/>
                <a:moveTo>
                  <a:pt x="0" y="0"/>
                </a:moveTo>
                <a:lnTo>
                  <a:pt x="702683" y="0"/>
                </a:lnTo>
                <a:cubicBezTo>
                  <a:pt x="1171138" y="0"/>
                  <a:pt x="1488288" y="18078"/>
                  <a:pt x="1654134" y="54234"/>
                </a:cubicBezTo>
                <a:cubicBezTo>
                  <a:pt x="1819980" y="90390"/>
                  <a:pt x="1955172" y="182745"/>
                  <a:pt x="2059710" y="331299"/>
                </a:cubicBezTo>
                <a:cubicBezTo>
                  <a:pt x="2164247" y="479852"/>
                  <a:pt x="2216516" y="716831"/>
                  <a:pt x="2216516" y="1042234"/>
                </a:cubicBezTo>
                <a:cubicBezTo>
                  <a:pt x="2216516" y="1339342"/>
                  <a:pt x="2179574" y="1538985"/>
                  <a:pt x="2105690" y="1641165"/>
                </a:cubicBezTo>
                <a:cubicBezTo>
                  <a:pt x="2031806" y="1743345"/>
                  <a:pt x="1886397" y="1804653"/>
                  <a:pt x="1669461" y="1825089"/>
                </a:cubicBezTo>
                <a:cubicBezTo>
                  <a:pt x="1865961" y="1873821"/>
                  <a:pt x="1998008" y="1939059"/>
                  <a:pt x="2065604" y="2020802"/>
                </a:cubicBezTo>
                <a:cubicBezTo>
                  <a:pt x="2133200" y="2102546"/>
                  <a:pt x="2175251" y="2177609"/>
                  <a:pt x="2191757" y="2245991"/>
                </a:cubicBezTo>
                <a:cubicBezTo>
                  <a:pt x="2208263" y="2314373"/>
                  <a:pt x="2216516" y="2502619"/>
                  <a:pt x="2216516" y="2810731"/>
                </a:cubicBezTo>
                <a:lnTo>
                  <a:pt x="2216516" y="3817595"/>
                </a:lnTo>
                <a:lnTo>
                  <a:pt x="1294540" y="3817595"/>
                </a:lnTo>
                <a:lnTo>
                  <a:pt x="1294540" y="2548993"/>
                </a:lnTo>
                <a:cubicBezTo>
                  <a:pt x="1294540" y="2344634"/>
                  <a:pt x="1278427" y="2218088"/>
                  <a:pt x="1246201" y="2169356"/>
                </a:cubicBezTo>
                <a:cubicBezTo>
                  <a:pt x="1213975" y="2120624"/>
                  <a:pt x="1129480" y="2096258"/>
                  <a:pt x="992716" y="2096258"/>
                </a:cubicBezTo>
                <a:lnTo>
                  <a:pt x="992716" y="3817595"/>
                </a:lnTo>
                <a:lnTo>
                  <a:pt x="0" y="381759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0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715757" y="627064"/>
            <a:ext cx="2169356" cy="3817595"/>
          </a:xfrm>
          <a:custGeom>
            <a:avLst/>
            <a:gdLst>
              <a:gd name="connsiteX0" fmla="*/ 0 w 2169356"/>
              <a:gd name="connsiteY0" fmla="*/ 0 h 3817595"/>
              <a:gd name="connsiteX1" fmla="*/ 2169356 w 2169356"/>
              <a:gd name="connsiteY1" fmla="*/ 0 h 3817595"/>
              <a:gd name="connsiteX2" fmla="*/ 2169356 w 2169356"/>
              <a:gd name="connsiteY2" fmla="*/ 763991 h 3817595"/>
              <a:gd name="connsiteX3" fmla="*/ 1579858 w 2169356"/>
              <a:gd name="connsiteY3" fmla="*/ 763991 h 3817595"/>
              <a:gd name="connsiteX4" fmla="*/ 1579858 w 2169356"/>
              <a:gd name="connsiteY4" fmla="*/ 3817595 h 3817595"/>
              <a:gd name="connsiteX5" fmla="*/ 587141 w 2169356"/>
              <a:gd name="connsiteY5" fmla="*/ 3817595 h 3817595"/>
              <a:gd name="connsiteX6" fmla="*/ 587141 w 2169356"/>
              <a:gd name="connsiteY6" fmla="*/ 763991 h 3817595"/>
              <a:gd name="connsiteX7" fmla="*/ 0 w 2169356"/>
              <a:gd name="connsiteY7" fmla="*/ 763991 h 381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9356" h="3817595">
                <a:moveTo>
                  <a:pt x="0" y="0"/>
                </a:moveTo>
                <a:lnTo>
                  <a:pt x="2169356" y="0"/>
                </a:lnTo>
                <a:lnTo>
                  <a:pt x="2169356" y="763991"/>
                </a:lnTo>
                <a:lnTo>
                  <a:pt x="1579858" y="763991"/>
                </a:lnTo>
                <a:lnTo>
                  <a:pt x="1579858" y="3817595"/>
                </a:lnTo>
                <a:lnTo>
                  <a:pt x="587141" y="3817595"/>
                </a:lnTo>
                <a:lnTo>
                  <a:pt x="587141" y="763991"/>
                </a:lnTo>
                <a:lnTo>
                  <a:pt x="0" y="763991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02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67221AB0-F538-4383-A5BE-31B81B63E8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0690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AA8C1839-BEC1-4455-A80F-A60B9E4280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7166" y="483518"/>
            <a:ext cx="4246436" cy="4246436"/>
          </a:xfrm>
          <a:custGeom>
            <a:avLst/>
            <a:gdLst>
              <a:gd name="connsiteX0" fmla="*/ 2123218 w 4246436"/>
              <a:gd name="connsiteY0" fmla="*/ 647539 h 4246436"/>
              <a:gd name="connsiteX1" fmla="*/ 647539 w 4246436"/>
              <a:gd name="connsiteY1" fmla="*/ 2123218 h 4246436"/>
              <a:gd name="connsiteX2" fmla="*/ 2123218 w 4246436"/>
              <a:gd name="connsiteY2" fmla="*/ 3598897 h 4246436"/>
              <a:gd name="connsiteX3" fmla="*/ 3598897 w 4246436"/>
              <a:gd name="connsiteY3" fmla="*/ 2123218 h 4246436"/>
              <a:gd name="connsiteX4" fmla="*/ 2123218 w 4246436"/>
              <a:gd name="connsiteY4" fmla="*/ 647539 h 4246436"/>
              <a:gd name="connsiteX5" fmla="*/ 2123218 w 4246436"/>
              <a:gd name="connsiteY5" fmla="*/ 0 h 4246436"/>
              <a:gd name="connsiteX6" fmla="*/ 4246436 w 4246436"/>
              <a:gd name="connsiteY6" fmla="*/ 2123218 h 4246436"/>
              <a:gd name="connsiteX7" fmla="*/ 2123218 w 4246436"/>
              <a:gd name="connsiteY7" fmla="*/ 4246436 h 4246436"/>
              <a:gd name="connsiteX8" fmla="*/ 0 w 4246436"/>
              <a:gd name="connsiteY8" fmla="*/ 2123218 h 4246436"/>
              <a:gd name="connsiteX9" fmla="*/ 2123218 w 4246436"/>
              <a:gd name="connsiteY9" fmla="*/ 0 h 424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46436" h="4246436">
                <a:moveTo>
                  <a:pt x="2123218" y="647539"/>
                </a:moveTo>
                <a:cubicBezTo>
                  <a:pt x="1308223" y="647539"/>
                  <a:pt x="647539" y="1308223"/>
                  <a:pt x="647539" y="2123218"/>
                </a:cubicBezTo>
                <a:cubicBezTo>
                  <a:pt x="647539" y="2938213"/>
                  <a:pt x="1308223" y="3598897"/>
                  <a:pt x="2123218" y="3598897"/>
                </a:cubicBezTo>
                <a:cubicBezTo>
                  <a:pt x="2938213" y="3598897"/>
                  <a:pt x="3598897" y="2938213"/>
                  <a:pt x="3598897" y="2123218"/>
                </a:cubicBezTo>
                <a:cubicBezTo>
                  <a:pt x="3598897" y="1308223"/>
                  <a:pt x="2938213" y="647539"/>
                  <a:pt x="2123218" y="647539"/>
                </a:cubicBezTo>
                <a:close/>
                <a:moveTo>
                  <a:pt x="2123218" y="0"/>
                </a:moveTo>
                <a:cubicBezTo>
                  <a:pt x="3295839" y="0"/>
                  <a:pt x="4246436" y="950597"/>
                  <a:pt x="4246436" y="2123218"/>
                </a:cubicBezTo>
                <a:cubicBezTo>
                  <a:pt x="4246436" y="3295839"/>
                  <a:pt x="3295839" y="4246436"/>
                  <a:pt x="2123218" y="4246436"/>
                </a:cubicBezTo>
                <a:cubicBezTo>
                  <a:pt x="950597" y="4246436"/>
                  <a:pt x="0" y="3295839"/>
                  <a:pt x="0" y="2123218"/>
                </a:cubicBezTo>
                <a:cubicBezTo>
                  <a:pt x="0" y="950597"/>
                  <a:pt x="950597" y="0"/>
                  <a:pt x="212321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F8AFF6F-5221-4828-A27C-D6CE8FD6542A}"/>
              </a:ext>
            </a:extLst>
          </p:cNvPr>
          <p:cNvSpPr/>
          <p:nvPr userDrawn="1"/>
        </p:nvSpPr>
        <p:spPr>
          <a:xfrm>
            <a:off x="8172400" y="1372209"/>
            <a:ext cx="971600" cy="2469055"/>
          </a:xfrm>
          <a:custGeom>
            <a:avLst/>
            <a:gdLst>
              <a:gd name="connsiteX0" fmla="*/ 971600 w 971600"/>
              <a:gd name="connsiteY0" fmla="*/ 0 h 2469055"/>
              <a:gd name="connsiteX1" fmla="*/ 971600 w 971600"/>
              <a:gd name="connsiteY1" fmla="*/ 677122 h 2469055"/>
              <a:gd name="connsiteX2" fmla="*/ 918418 w 971600"/>
              <a:gd name="connsiteY2" fmla="*/ 705988 h 2469055"/>
              <a:gd name="connsiteX3" fmla="*/ 637396 w 971600"/>
              <a:gd name="connsiteY3" fmla="*/ 1234527 h 2469055"/>
              <a:gd name="connsiteX4" fmla="*/ 918418 w 971600"/>
              <a:gd name="connsiteY4" fmla="*/ 1763066 h 2469055"/>
              <a:gd name="connsiteX5" fmla="*/ 971600 w 971600"/>
              <a:gd name="connsiteY5" fmla="*/ 1791932 h 2469055"/>
              <a:gd name="connsiteX6" fmla="*/ 971600 w 971600"/>
              <a:gd name="connsiteY6" fmla="*/ 2469055 h 2469055"/>
              <a:gd name="connsiteX7" fmla="*/ 778586 w 971600"/>
              <a:gd name="connsiteY7" fmla="*/ 2409140 h 2469055"/>
              <a:gd name="connsiteX8" fmla="*/ 0 w 971600"/>
              <a:gd name="connsiteY8" fmla="*/ 1234527 h 2469055"/>
              <a:gd name="connsiteX9" fmla="*/ 778586 w 971600"/>
              <a:gd name="connsiteY9" fmla="*/ 59915 h 2469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1600" h="2469055">
                <a:moveTo>
                  <a:pt x="971600" y="0"/>
                </a:moveTo>
                <a:lnTo>
                  <a:pt x="971600" y="677122"/>
                </a:lnTo>
                <a:lnTo>
                  <a:pt x="918418" y="705988"/>
                </a:lnTo>
                <a:cubicBezTo>
                  <a:pt x="748869" y="820533"/>
                  <a:pt x="637396" y="1014512"/>
                  <a:pt x="637396" y="1234527"/>
                </a:cubicBezTo>
                <a:cubicBezTo>
                  <a:pt x="637396" y="1454542"/>
                  <a:pt x="748869" y="1648521"/>
                  <a:pt x="918418" y="1763066"/>
                </a:cubicBezTo>
                <a:lnTo>
                  <a:pt x="971600" y="1791932"/>
                </a:lnTo>
                <a:lnTo>
                  <a:pt x="971600" y="2469055"/>
                </a:lnTo>
                <a:lnTo>
                  <a:pt x="778586" y="2409140"/>
                </a:lnTo>
                <a:cubicBezTo>
                  <a:pt x="321044" y="2215616"/>
                  <a:pt x="0" y="1762563"/>
                  <a:pt x="0" y="1234527"/>
                </a:cubicBezTo>
                <a:cubicBezTo>
                  <a:pt x="0" y="706491"/>
                  <a:pt x="321044" y="253439"/>
                  <a:pt x="778586" y="5991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47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2964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2" y="468082"/>
            <a:ext cx="6589199" cy="96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6" y="1600200"/>
            <a:ext cx="6591985" cy="2833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297F-11C3-4308-96F5-34FD8FBB30FA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533396"/>
            <a:ext cx="1358356" cy="38100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F952-A308-44F0-B3EC-E4DF9ABDF7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6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83566" y="-164554"/>
            <a:ext cx="5631630" cy="5616624"/>
          </a:xfrm>
          <a:custGeom>
            <a:avLst/>
            <a:gdLst>
              <a:gd name="connsiteX0" fmla="*/ 5095254 w 5631630"/>
              <a:gd name="connsiteY0" fmla="*/ 4619180 h 5616624"/>
              <a:gd name="connsiteX1" fmla="*/ 5138117 w 5631630"/>
              <a:gd name="connsiteY1" fmla="*/ 4629654 h 5616624"/>
              <a:gd name="connsiteX2" fmla="*/ 5062476 w 5631630"/>
              <a:gd name="connsiteY2" fmla="*/ 4619796 h 5616624"/>
              <a:gd name="connsiteX3" fmla="*/ 583900 w 5631630"/>
              <a:gd name="connsiteY3" fmla="*/ 0 h 5616624"/>
              <a:gd name="connsiteX4" fmla="*/ 1548322 w 5631630"/>
              <a:gd name="connsiteY4" fmla="*/ 10475 h 5616624"/>
              <a:gd name="connsiteX5" fmla="*/ 2887798 w 5631630"/>
              <a:gd name="connsiteY5" fmla="*/ 31424 h 5616624"/>
              <a:gd name="connsiteX6" fmla="*/ 3391441 w 5631630"/>
              <a:gd name="connsiteY6" fmla="*/ 52372 h 5616624"/>
              <a:gd name="connsiteX7" fmla="*/ 3541462 w 5631630"/>
              <a:gd name="connsiteY7" fmla="*/ 73321 h 5616624"/>
              <a:gd name="connsiteX8" fmla="*/ 3584325 w 5631630"/>
              <a:gd name="connsiteY8" fmla="*/ 83795 h 5616624"/>
              <a:gd name="connsiteX9" fmla="*/ 3691484 w 5631630"/>
              <a:gd name="connsiteY9" fmla="*/ 94269 h 5616624"/>
              <a:gd name="connsiteX10" fmla="*/ 3820073 w 5631630"/>
              <a:gd name="connsiteY10" fmla="*/ 157115 h 5616624"/>
              <a:gd name="connsiteX11" fmla="*/ 3852220 w 5631630"/>
              <a:gd name="connsiteY11" fmla="*/ 167590 h 5616624"/>
              <a:gd name="connsiteX12" fmla="*/ 3884368 w 5631630"/>
              <a:gd name="connsiteY12" fmla="*/ 178064 h 5616624"/>
              <a:gd name="connsiteX13" fmla="*/ 3873652 w 5631630"/>
              <a:gd name="connsiteY13" fmla="*/ 219961 h 5616624"/>
              <a:gd name="connsiteX14" fmla="*/ 3841505 w 5631630"/>
              <a:gd name="connsiteY14" fmla="*/ 240910 h 5616624"/>
              <a:gd name="connsiteX15" fmla="*/ 3777210 w 5631630"/>
              <a:gd name="connsiteY15" fmla="*/ 261859 h 5616624"/>
              <a:gd name="connsiteX16" fmla="*/ 3734346 w 5631630"/>
              <a:gd name="connsiteY16" fmla="*/ 282807 h 5616624"/>
              <a:gd name="connsiteX17" fmla="*/ 3670051 w 5631630"/>
              <a:gd name="connsiteY17" fmla="*/ 303756 h 5616624"/>
              <a:gd name="connsiteX18" fmla="*/ 3637904 w 5631630"/>
              <a:gd name="connsiteY18" fmla="*/ 314231 h 5616624"/>
              <a:gd name="connsiteX19" fmla="*/ 3616472 w 5631630"/>
              <a:gd name="connsiteY19" fmla="*/ 335179 h 5616624"/>
              <a:gd name="connsiteX20" fmla="*/ 3637904 w 5631630"/>
              <a:gd name="connsiteY20" fmla="*/ 366602 h 5616624"/>
              <a:gd name="connsiteX21" fmla="*/ 3680767 w 5631630"/>
              <a:gd name="connsiteY21" fmla="*/ 377077 h 5616624"/>
              <a:gd name="connsiteX22" fmla="*/ 3755778 w 5631630"/>
              <a:gd name="connsiteY22" fmla="*/ 387551 h 5616624"/>
              <a:gd name="connsiteX23" fmla="*/ 3798641 w 5631630"/>
              <a:gd name="connsiteY23" fmla="*/ 408499 h 5616624"/>
              <a:gd name="connsiteX24" fmla="*/ 4087968 w 5631630"/>
              <a:gd name="connsiteY24" fmla="*/ 460871 h 5616624"/>
              <a:gd name="connsiteX25" fmla="*/ 4162978 w 5631630"/>
              <a:gd name="connsiteY25" fmla="*/ 471345 h 5616624"/>
              <a:gd name="connsiteX26" fmla="*/ 4291568 w 5631630"/>
              <a:gd name="connsiteY26" fmla="*/ 492294 h 5616624"/>
              <a:gd name="connsiteX27" fmla="*/ 4441590 w 5631630"/>
              <a:gd name="connsiteY27" fmla="*/ 502768 h 5616624"/>
              <a:gd name="connsiteX28" fmla="*/ 4527316 w 5631630"/>
              <a:gd name="connsiteY28" fmla="*/ 513243 h 5616624"/>
              <a:gd name="connsiteX29" fmla="*/ 4634474 w 5631630"/>
              <a:gd name="connsiteY29" fmla="*/ 523717 h 5616624"/>
              <a:gd name="connsiteX30" fmla="*/ 4688053 w 5631630"/>
              <a:gd name="connsiteY30" fmla="*/ 544665 h 5616624"/>
              <a:gd name="connsiteX31" fmla="*/ 4720200 w 5631630"/>
              <a:gd name="connsiteY31" fmla="*/ 555140 h 5616624"/>
              <a:gd name="connsiteX32" fmla="*/ 4730916 w 5631630"/>
              <a:gd name="connsiteY32" fmla="*/ 586563 h 5616624"/>
              <a:gd name="connsiteX33" fmla="*/ 4623759 w 5631630"/>
              <a:gd name="connsiteY33" fmla="*/ 659883 h 5616624"/>
              <a:gd name="connsiteX34" fmla="*/ 4591611 w 5631630"/>
              <a:gd name="connsiteY34" fmla="*/ 670358 h 5616624"/>
              <a:gd name="connsiteX35" fmla="*/ 4570180 w 5631630"/>
              <a:gd name="connsiteY35" fmla="*/ 701781 h 5616624"/>
              <a:gd name="connsiteX36" fmla="*/ 4516600 w 5631630"/>
              <a:gd name="connsiteY36" fmla="*/ 743678 h 5616624"/>
              <a:gd name="connsiteX37" fmla="*/ 4484453 w 5631630"/>
              <a:gd name="connsiteY37" fmla="*/ 806524 h 5616624"/>
              <a:gd name="connsiteX38" fmla="*/ 4527316 w 5631630"/>
              <a:gd name="connsiteY38" fmla="*/ 890318 h 5616624"/>
              <a:gd name="connsiteX39" fmla="*/ 4570180 w 5631630"/>
              <a:gd name="connsiteY39" fmla="*/ 942690 h 5616624"/>
              <a:gd name="connsiteX40" fmla="*/ 4688053 w 5631630"/>
              <a:gd name="connsiteY40" fmla="*/ 984588 h 5616624"/>
              <a:gd name="connsiteX41" fmla="*/ 4795211 w 5631630"/>
              <a:gd name="connsiteY41" fmla="*/ 1036959 h 5616624"/>
              <a:gd name="connsiteX42" fmla="*/ 4870222 w 5631630"/>
              <a:gd name="connsiteY42" fmla="*/ 1047434 h 5616624"/>
              <a:gd name="connsiteX43" fmla="*/ 4945233 w 5631630"/>
              <a:gd name="connsiteY43" fmla="*/ 1078856 h 5616624"/>
              <a:gd name="connsiteX44" fmla="*/ 5041674 w 5631630"/>
              <a:gd name="connsiteY44" fmla="*/ 1089331 h 5616624"/>
              <a:gd name="connsiteX45" fmla="*/ 5148833 w 5631630"/>
              <a:gd name="connsiteY45" fmla="*/ 1141702 h 5616624"/>
              <a:gd name="connsiteX46" fmla="*/ 5384580 w 5631630"/>
              <a:gd name="connsiteY46" fmla="*/ 1183600 h 5616624"/>
              <a:gd name="connsiteX47" fmla="*/ 5545318 w 5631630"/>
              <a:gd name="connsiteY47" fmla="*/ 1215023 h 5616624"/>
              <a:gd name="connsiteX48" fmla="*/ 5631044 w 5631630"/>
              <a:gd name="connsiteY48" fmla="*/ 1246446 h 5616624"/>
              <a:gd name="connsiteX49" fmla="*/ 5534601 w 5631630"/>
              <a:gd name="connsiteY49" fmla="*/ 1256920 h 5616624"/>
              <a:gd name="connsiteX50" fmla="*/ 5470307 w 5631630"/>
              <a:gd name="connsiteY50" fmla="*/ 1277869 h 5616624"/>
              <a:gd name="connsiteX51" fmla="*/ 5245275 w 5631630"/>
              <a:gd name="connsiteY51" fmla="*/ 1340715 h 5616624"/>
              <a:gd name="connsiteX52" fmla="*/ 4966664 w 5631630"/>
              <a:gd name="connsiteY52" fmla="*/ 1497830 h 5616624"/>
              <a:gd name="connsiteX53" fmla="*/ 4955948 w 5631630"/>
              <a:gd name="connsiteY53" fmla="*/ 1529253 h 5616624"/>
              <a:gd name="connsiteX54" fmla="*/ 5009527 w 5631630"/>
              <a:gd name="connsiteY54" fmla="*/ 1592099 h 5616624"/>
              <a:gd name="connsiteX55" fmla="*/ 5063107 w 5631630"/>
              <a:gd name="connsiteY55" fmla="*/ 1613047 h 5616624"/>
              <a:gd name="connsiteX56" fmla="*/ 5127401 w 5631630"/>
              <a:gd name="connsiteY56" fmla="*/ 1654945 h 5616624"/>
              <a:gd name="connsiteX57" fmla="*/ 5202412 w 5631630"/>
              <a:gd name="connsiteY57" fmla="*/ 1675893 h 5616624"/>
              <a:gd name="connsiteX58" fmla="*/ 5341717 w 5631630"/>
              <a:gd name="connsiteY58" fmla="*/ 1728265 h 5616624"/>
              <a:gd name="connsiteX59" fmla="*/ 5448875 w 5631630"/>
              <a:gd name="connsiteY59" fmla="*/ 1780637 h 5616624"/>
              <a:gd name="connsiteX60" fmla="*/ 5491739 w 5631630"/>
              <a:gd name="connsiteY60" fmla="*/ 1801585 h 5616624"/>
              <a:gd name="connsiteX61" fmla="*/ 5470307 w 5631630"/>
              <a:gd name="connsiteY61" fmla="*/ 1843483 h 5616624"/>
              <a:gd name="connsiteX62" fmla="*/ 5363149 w 5631630"/>
              <a:gd name="connsiteY62" fmla="*/ 1874906 h 5616624"/>
              <a:gd name="connsiteX63" fmla="*/ 5138117 w 5631630"/>
              <a:gd name="connsiteY63" fmla="*/ 1937752 h 5616624"/>
              <a:gd name="connsiteX64" fmla="*/ 5095254 w 5631630"/>
              <a:gd name="connsiteY64" fmla="*/ 1948226 h 5616624"/>
              <a:gd name="connsiteX65" fmla="*/ 4955948 w 5631630"/>
              <a:gd name="connsiteY65" fmla="*/ 2011072 h 5616624"/>
              <a:gd name="connsiteX66" fmla="*/ 4913085 w 5631630"/>
              <a:gd name="connsiteY66" fmla="*/ 2042495 h 5616624"/>
              <a:gd name="connsiteX67" fmla="*/ 4891653 w 5631630"/>
              <a:gd name="connsiteY67" fmla="*/ 2073918 h 5616624"/>
              <a:gd name="connsiteX68" fmla="*/ 4902369 w 5631630"/>
              <a:gd name="connsiteY68" fmla="*/ 2168187 h 5616624"/>
              <a:gd name="connsiteX69" fmla="*/ 5030959 w 5631630"/>
              <a:gd name="connsiteY69" fmla="*/ 2220558 h 5616624"/>
              <a:gd name="connsiteX70" fmla="*/ 5105970 w 5631630"/>
              <a:gd name="connsiteY70" fmla="*/ 2251982 h 5616624"/>
              <a:gd name="connsiteX71" fmla="*/ 5180980 w 5631630"/>
              <a:gd name="connsiteY71" fmla="*/ 2262456 h 5616624"/>
              <a:gd name="connsiteX72" fmla="*/ 5223843 w 5631630"/>
              <a:gd name="connsiteY72" fmla="*/ 2283404 h 5616624"/>
              <a:gd name="connsiteX73" fmla="*/ 5255991 w 5631630"/>
              <a:gd name="connsiteY73" fmla="*/ 2293879 h 5616624"/>
              <a:gd name="connsiteX74" fmla="*/ 5277422 w 5631630"/>
              <a:gd name="connsiteY74" fmla="*/ 2335776 h 5616624"/>
              <a:gd name="connsiteX75" fmla="*/ 5191696 w 5631630"/>
              <a:gd name="connsiteY75" fmla="*/ 2388148 h 5616624"/>
              <a:gd name="connsiteX76" fmla="*/ 5095254 w 5631630"/>
              <a:gd name="connsiteY76" fmla="*/ 2419571 h 5616624"/>
              <a:gd name="connsiteX77" fmla="*/ 4998812 w 5631630"/>
              <a:gd name="connsiteY77" fmla="*/ 2471942 h 5616624"/>
              <a:gd name="connsiteX78" fmla="*/ 4902369 w 5631630"/>
              <a:gd name="connsiteY78" fmla="*/ 2503365 h 5616624"/>
              <a:gd name="connsiteX79" fmla="*/ 4913085 w 5631630"/>
              <a:gd name="connsiteY79" fmla="*/ 2576686 h 5616624"/>
              <a:gd name="connsiteX80" fmla="*/ 5009527 w 5631630"/>
              <a:gd name="connsiteY80" fmla="*/ 2650006 h 5616624"/>
              <a:gd name="connsiteX81" fmla="*/ 4945233 w 5631630"/>
              <a:gd name="connsiteY81" fmla="*/ 2691903 h 5616624"/>
              <a:gd name="connsiteX82" fmla="*/ 4859506 w 5631630"/>
              <a:gd name="connsiteY82" fmla="*/ 2744275 h 5616624"/>
              <a:gd name="connsiteX83" fmla="*/ 4848790 w 5631630"/>
              <a:gd name="connsiteY83" fmla="*/ 2796647 h 5616624"/>
              <a:gd name="connsiteX84" fmla="*/ 4923801 w 5631630"/>
              <a:gd name="connsiteY84" fmla="*/ 2911865 h 5616624"/>
              <a:gd name="connsiteX85" fmla="*/ 4955948 w 5631630"/>
              <a:gd name="connsiteY85" fmla="*/ 2922339 h 5616624"/>
              <a:gd name="connsiteX86" fmla="*/ 5041674 w 5631630"/>
              <a:gd name="connsiteY86" fmla="*/ 2964236 h 5616624"/>
              <a:gd name="connsiteX87" fmla="*/ 4966664 w 5631630"/>
              <a:gd name="connsiteY87" fmla="*/ 3016608 h 5616624"/>
              <a:gd name="connsiteX88" fmla="*/ 4891653 w 5631630"/>
              <a:gd name="connsiteY88" fmla="*/ 3058505 h 5616624"/>
              <a:gd name="connsiteX89" fmla="*/ 4913085 w 5631630"/>
              <a:gd name="connsiteY89" fmla="*/ 3142300 h 5616624"/>
              <a:gd name="connsiteX90" fmla="*/ 5084538 w 5631630"/>
              <a:gd name="connsiteY90" fmla="*/ 3205146 h 5616624"/>
              <a:gd name="connsiteX91" fmla="*/ 5138117 w 5631630"/>
              <a:gd name="connsiteY91" fmla="*/ 3226094 h 5616624"/>
              <a:gd name="connsiteX92" fmla="*/ 5105970 w 5631630"/>
              <a:gd name="connsiteY92" fmla="*/ 3267992 h 5616624"/>
              <a:gd name="connsiteX93" fmla="*/ 5030959 w 5631630"/>
              <a:gd name="connsiteY93" fmla="*/ 3288940 h 5616624"/>
              <a:gd name="connsiteX94" fmla="*/ 4977380 w 5631630"/>
              <a:gd name="connsiteY94" fmla="*/ 3309889 h 5616624"/>
              <a:gd name="connsiteX95" fmla="*/ 4923801 w 5631630"/>
              <a:gd name="connsiteY95" fmla="*/ 3372735 h 5616624"/>
              <a:gd name="connsiteX96" fmla="*/ 4870222 w 5631630"/>
              <a:gd name="connsiteY96" fmla="*/ 3592696 h 5616624"/>
              <a:gd name="connsiteX97" fmla="*/ 4902369 w 5631630"/>
              <a:gd name="connsiteY97" fmla="*/ 3770759 h 5616624"/>
              <a:gd name="connsiteX98" fmla="*/ 5073822 w 5631630"/>
              <a:gd name="connsiteY98" fmla="*/ 3885977 h 5616624"/>
              <a:gd name="connsiteX99" fmla="*/ 4677338 w 5631630"/>
              <a:gd name="connsiteY99" fmla="*/ 3927875 h 5616624"/>
              <a:gd name="connsiteX100" fmla="*/ 4527316 w 5631630"/>
              <a:gd name="connsiteY100" fmla="*/ 3980246 h 5616624"/>
              <a:gd name="connsiteX101" fmla="*/ 4484453 w 5631630"/>
              <a:gd name="connsiteY101" fmla="*/ 3990721 h 5616624"/>
              <a:gd name="connsiteX102" fmla="*/ 4366579 w 5631630"/>
              <a:gd name="connsiteY102" fmla="*/ 4022143 h 5616624"/>
              <a:gd name="connsiteX103" fmla="*/ 4345147 w 5631630"/>
              <a:gd name="connsiteY103" fmla="*/ 4043092 h 5616624"/>
              <a:gd name="connsiteX104" fmla="*/ 4313000 w 5631630"/>
              <a:gd name="connsiteY104" fmla="*/ 4064041 h 5616624"/>
              <a:gd name="connsiteX105" fmla="*/ 4441590 w 5631630"/>
              <a:gd name="connsiteY105" fmla="*/ 4168784 h 5616624"/>
              <a:gd name="connsiteX106" fmla="*/ 4602326 w 5631630"/>
              <a:gd name="connsiteY106" fmla="*/ 4210681 h 5616624"/>
              <a:gd name="connsiteX107" fmla="*/ 4688053 w 5631630"/>
              <a:gd name="connsiteY107" fmla="*/ 4221156 h 5616624"/>
              <a:gd name="connsiteX108" fmla="*/ 4880938 w 5631630"/>
              <a:gd name="connsiteY108" fmla="*/ 4252579 h 5616624"/>
              <a:gd name="connsiteX109" fmla="*/ 4966664 w 5631630"/>
              <a:gd name="connsiteY109" fmla="*/ 4263053 h 5616624"/>
              <a:gd name="connsiteX110" fmla="*/ 5127401 w 5631630"/>
              <a:gd name="connsiteY110" fmla="*/ 4294476 h 5616624"/>
              <a:gd name="connsiteX111" fmla="*/ 4977380 w 5631630"/>
              <a:gd name="connsiteY111" fmla="*/ 4346848 h 5616624"/>
              <a:gd name="connsiteX112" fmla="*/ 4730916 w 5631630"/>
              <a:gd name="connsiteY112" fmla="*/ 4378271 h 5616624"/>
              <a:gd name="connsiteX113" fmla="*/ 4645190 w 5631630"/>
              <a:gd name="connsiteY113" fmla="*/ 4399219 h 5616624"/>
              <a:gd name="connsiteX114" fmla="*/ 4377295 w 5631630"/>
              <a:gd name="connsiteY114" fmla="*/ 4430642 h 5616624"/>
              <a:gd name="connsiteX115" fmla="*/ 4398726 w 5631630"/>
              <a:gd name="connsiteY115" fmla="*/ 4483014 h 5616624"/>
              <a:gd name="connsiteX116" fmla="*/ 4602326 w 5631630"/>
              <a:gd name="connsiteY116" fmla="*/ 4524912 h 5616624"/>
              <a:gd name="connsiteX117" fmla="*/ 4709485 w 5631630"/>
              <a:gd name="connsiteY117" fmla="*/ 4545860 h 5616624"/>
              <a:gd name="connsiteX118" fmla="*/ 4977380 w 5631630"/>
              <a:gd name="connsiteY118" fmla="*/ 4608706 h 5616624"/>
              <a:gd name="connsiteX119" fmla="*/ 5062476 w 5631630"/>
              <a:gd name="connsiteY119" fmla="*/ 4619796 h 5616624"/>
              <a:gd name="connsiteX120" fmla="*/ 4538032 w 5631630"/>
              <a:gd name="connsiteY120" fmla="*/ 4629654 h 5616624"/>
              <a:gd name="connsiteX121" fmla="*/ 4473737 w 5631630"/>
              <a:gd name="connsiteY121" fmla="*/ 4640129 h 5616624"/>
              <a:gd name="connsiteX122" fmla="*/ 4505885 w 5631630"/>
              <a:gd name="connsiteY122" fmla="*/ 4713450 h 5616624"/>
              <a:gd name="connsiteX123" fmla="*/ 4516600 w 5631630"/>
              <a:gd name="connsiteY123" fmla="*/ 4744872 h 5616624"/>
              <a:gd name="connsiteX124" fmla="*/ 4591611 w 5631630"/>
              <a:gd name="connsiteY124" fmla="*/ 4776296 h 5616624"/>
              <a:gd name="connsiteX125" fmla="*/ 4612657 w 5631630"/>
              <a:gd name="connsiteY125" fmla="*/ 4797082 h 5616624"/>
              <a:gd name="connsiteX126" fmla="*/ 4616684 w 5631630"/>
              <a:gd name="connsiteY126" fmla="*/ 4801210 h 5616624"/>
              <a:gd name="connsiteX127" fmla="*/ 4617689 w 5631630"/>
              <a:gd name="connsiteY127" fmla="*/ 4802328 h 5616624"/>
              <a:gd name="connsiteX128" fmla="*/ 4619699 w 5631630"/>
              <a:gd name="connsiteY128" fmla="*/ 4804301 h 5616624"/>
              <a:gd name="connsiteX129" fmla="*/ 4616684 w 5631630"/>
              <a:gd name="connsiteY129" fmla="*/ 4801210 h 5616624"/>
              <a:gd name="connsiteX130" fmla="*/ 4611580 w 5631630"/>
              <a:gd name="connsiteY130" fmla="*/ 4795538 h 5616624"/>
              <a:gd name="connsiteX131" fmla="*/ 4645190 w 5631630"/>
              <a:gd name="connsiteY131" fmla="*/ 4807718 h 5616624"/>
              <a:gd name="connsiteX132" fmla="*/ 4688053 w 5631630"/>
              <a:gd name="connsiteY132" fmla="*/ 4849616 h 5616624"/>
              <a:gd name="connsiteX133" fmla="*/ 4623759 w 5631630"/>
              <a:gd name="connsiteY133" fmla="*/ 4870564 h 5616624"/>
              <a:gd name="connsiteX134" fmla="*/ 4559464 w 5631630"/>
              <a:gd name="connsiteY134" fmla="*/ 4881038 h 5616624"/>
              <a:gd name="connsiteX135" fmla="*/ 4580895 w 5631630"/>
              <a:gd name="connsiteY135" fmla="*/ 4912462 h 5616624"/>
              <a:gd name="connsiteX136" fmla="*/ 4645190 w 5631630"/>
              <a:gd name="connsiteY136" fmla="*/ 4954359 h 5616624"/>
              <a:gd name="connsiteX137" fmla="*/ 4688053 w 5631630"/>
              <a:gd name="connsiteY137" fmla="*/ 5048628 h 5616624"/>
              <a:gd name="connsiteX138" fmla="*/ 4752348 w 5631630"/>
              <a:gd name="connsiteY138" fmla="*/ 5111474 h 5616624"/>
              <a:gd name="connsiteX139" fmla="*/ 4784495 w 5631630"/>
              <a:gd name="connsiteY139" fmla="*/ 5121948 h 5616624"/>
              <a:gd name="connsiteX140" fmla="*/ 4773780 w 5631630"/>
              <a:gd name="connsiteY140" fmla="*/ 5195269 h 5616624"/>
              <a:gd name="connsiteX141" fmla="*/ 4741633 w 5631630"/>
              <a:gd name="connsiteY141" fmla="*/ 5216217 h 5616624"/>
              <a:gd name="connsiteX142" fmla="*/ 4720200 w 5631630"/>
              <a:gd name="connsiteY142" fmla="*/ 5279063 h 5616624"/>
              <a:gd name="connsiteX143" fmla="*/ 4730916 w 5631630"/>
              <a:gd name="connsiteY143" fmla="*/ 5341909 h 5616624"/>
              <a:gd name="connsiteX144" fmla="*/ 4763064 w 5631630"/>
              <a:gd name="connsiteY144" fmla="*/ 5362857 h 5616624"/>
              <a:gd name="connsiteX145" fmla="*/ 4795211 w 5631630"/>
              <a:gd name="connsiteY145" fmla="*/ 5457127 h 5616624"/>
              <a:gd name="connsiteX146" fmla="*/ 4859506 w 5631630"/>
              <a:gd name="connsiteY146" fmla="*/ 5540921 h 5616624"/>
              <a:gd name="connsiteX147" fmla="*/ 4495169 w 5631630"/>
              <a:gd name="connsiteY147" fmla="*/ 5561870 h 5616624"/>
              <a:gd name="connsiteX148" fmla="*/ 4388011 w 5631630"/>
              <a:gd name="connsiteY148" fmla="*/ 5551396 h 5616624"/>
              <a:gd name="connsiteX149" fmla="*/ 4109399 w 5631630"/>
              <a:gd name="connsiteY149" fmla="*/ 5530447 h 5616624"/>
              <a:gd name="connsiteX150" fmla="*/ 3112830 w 5631630"/>
              <a:gd name="connsiteY150" fmla="*/ 5540921 h 5616624"/>
              <a:gd name="connsiteX151" fmla="*/ 3069966 w 5631630"/>
              <a:gd name="connsiteY151" fmla="*/ 5561870 h 5616624"/>
              <a:gd name="connsiteX152" fmla="*/ 3037819 w 5631630"/>
              <a:gd name="connsiteY152" fmla="*/ 5582819 h 5616624"/>
              <a:gd name="connsiteX153" fmla="*/ 208847 w 5631630"/>
              <a:gd name="connsiteY153" fmla="*/ 5540921 h 5616624"/>
              <a:gd name="connsiteX154" fmla="*/ 165983 w 5631630"/>
              <a:gd name="connsiteY154" fmla="*/ 4975308 h 5616624"/>
              <a:gd name="connsiteX155" fmla="*/ 133836 w 5631630"/>
              <a:gd name="connsiteY155" fmla="*/ 4849616 h 5616624"/>
              <a:gd name="connsiteX156" fmla="*/ 101688 w 5631630"/>
              <a:gd name="connsiteY156" fmla="*/ 4462066 h 5616624"/>
              <a:gd name="connsiteX157" fmla="*/ 90973 w 5631630"/>
              <a:gd name="connsiteY157" fmla="*/ 4263053 h 5616624"/>
              <a:gd name="connsiteX158" fmla="*/ 69541 w 5631630"/>
              <a:gd name="connsiteY158" fmla="*/ 4158309 h 5616624"/>
              <a:gd name="connsiteX159" fmla="*/ 58826 w 5631630"/>
              <a:gd name="connsiteY159" fmla="*/ 4064041 h 5616624"/>
              <a:gd name="connsiteX160" fmla="*/ 37394 w 5631630"/>
              <a:gd name="connsiteY160" fmla="*/ 3990721 h 5616624"/>
              <a:gd name="connsiteX161" fmla="*/ 26678 w 5631630"/>
              <a:gd name="connsiteY161" fmla="*/ 3927875 h 5616624"/>
              <a:gd name="connsiteX162" fmla="*/ 37394 w 5631630"/>
              <a:gd name="connsiteY162" fmla="*/ 2241507 h 5616624"/>
              <a:gd name="connsiteX163" fmla="*/ 48109 w 5631630"/>
              <a:gd name="connsiteY163" fmla="*/ 2168187 h 5616624"/>
              <a:gd name="connsiteX164" fmla="*/ 69541 w 5631630"/>
              <a:gd name="connsiteY164" fmla="*/ 2073918 h 5616624"/>
              <a:gd name="connsiteX165" fmla="*/ 80257 w 5631630"/>
              <a:gd name="connsiteY165" fmla="*/ 1969174 h 5616624"/>
              <a:gd name="connsiteX166" fmla="*/ 101688 w 5631630"/>
              <a:gd name="connsiteY166" fmla="*/ 1927277 h 5616624"/>
              <a:gd name="connsiteX167" fmla="*/ 112404 w 5631630"/>
              <a:gd name="connsiteY167" fmla="*/ 1843483 h 5616624"/>
              <a:gd name="connsiteX168" fmla="*/ 144552 w 5631630"/>
              <a:gd name="connsiteY168" fmla="*/ 1707317 h 5616624"/>
              <a:gd name="connsiteX169" fmla="*/ 155267 w 5631630"/>
              <a:gd name="connsiteY169" fmla="*/ 1602573 h 5616624"/>
              <a:gd name="connsiteX170" fmla="*/ 176700 w 5631630"/>
              <a:gd name="connsiteY170" fmla="*/ 1539727 h 5616624"/>
              <a:gd name="connsiteX171" fmla="*/ 187415 w 5631630"/>
              <a:gd name="connsiteY171" fmla="*/ 1508304 h 5616624"/>
              <a:gd name="connsiteX172" fmla="*/ 198131 w 5631630"/>
              <a:gd name="connsiteY172" fmla="*/ 261859 h 5616624"/>
              <a:gd name="connsiteX173" fmla="*/ 219562 w 5631630"/>
              <a:gd name="connsiteY173" fmla="*/ 240910 h 5616624"/>
              <a:gd name="connsiteX174" fmla="*/ 230278 w 5631630"/>
              <a:gd name="connsiteY174" fmla="*/ 199013 h 5616624"/>
              <a:gd name="connsiteX175" fmla="*/ 262426 w 5631630"/>
              <a:gd name="connsiteY175" fmla="*/ 115218 h 5616624"/>
              <a:gd name="connsiteX176" fmla="*/ 273141 w 5631630"/>
              <a:gd name="connsiteY176" fmla="*/ 41898 h 5616624"/>
              <a:gd name="connsiteX177" fmla="*/ 583900 w 5631630"/>
              <a:gd name="connsiteY177" fmla="*/ 0 h 561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5631630" h="5616624">
                <a:moveTo>
                  <a:pt x="5095254" y="4619180"/>
                </a:moveTo>
                <a:cubicBezTo>
                  <a:pt x="5109542" y="4622671"/>
                  <a:pt x="5152784" y="4630958"/>
                  <a:pt x="5138117" y="4629654"/>
                </a:cubicBezTo>
                <a:lnTo>
                  <a:pt x="5062476" y="4619796"/>
                </a:lnTo>
                <a:close/>
                <a:moveTo>
                  <a:pt x="583900" y="0"/>
                </a:moveTo>
                <a:cubicBezTo>
                  <a:pt x="905394" y="0"/>
                  <a:pt x="1226849" y="6983"/>
                  <a:pt x="1548322" y="10475"/>
                </a:cubicBezTo>
                <a:cubicBezTo>
                  <a:pt x="2062196" y="66285"/>
                  <a:pt x="1540601" y="12877"/>
                  <a:pt x="2887798" y="31424"/>
                </a:cubicBezTo>
                <a:cubicBezTo>
                  <a:pt x="2984371" y="32753"/>
                  <a:pt x="3281297" y="47245"/>
                  <a:pt x="3391441" y="52372"/>
                </a:cubicBezTo>
                <a:cubicBezTo>
                  <a:pt x="3489118" y="76241"/>
                  <a:pt x="3370927" y="49507"/>
                  <a:pt x="3541462" y="73321"/>
                </a:cubicBezTo>
                <a:cubicBezTo>
                  <a:pt x="3556041" y="75357"/>
                  <a:pt x="3569746" y="81759"/>
                  <a:pt x="3584325" y="83795"/>
                </a:cubicBezTo>
                <a:cubicBezTo>
                  <a:pt x="3619862" y="88757"/>
                  <a:pt x="3655764" y="90778"/>
                  <a:pt x="3691484" y="94269"/>
                </a:cubicBezTo>
                <a:cubicBezTo>
                  <a:pt x="3774575" y="148416"/>
                  <a:pt x="3731342" y="128205"/>
                  <a:pt x="3820073" y="157115"/>
                </a:cubicBezTo>
                <a:lnTo>
                  <a:pt x="3852220" y="167590"/>
                </a:lnTo>
                <a:lnTo>
                  <a:pt x="3884368" y="178064"/>
                </a:lnTo>
                <a:cubicBezTo>
                  <a:pt x="3880796" y="192030"/>
                  <a:pt x="3881822" y="207984"/>
                  <a:pt x="3873652" y="219961"/>
                </a:cubicBezTo>
                <a:cubicBezTo>
                  <a:pt x="3866508" y="230436"/>
                  <a:pt x="3853273" y="235797"/>
                  <a:pt x="3841505" y="240910"/>
                </a:cubicBezTo>
                <a:cubicBezTo>
                  <a:pt x="3820861" y="249878"/>
                  <a:pt x="3797416" y="251984"/>
                  <a:pt x="3777210" y="261859"/>
                </a:cubicBezTo>
                <a:cubicBezTo>
                  <a:pt x="3762922" y="268842"/>
                  <a:pt x="3749178" y="277008"/>
                  <a:pt x="3734346" y="282807"/>
                </a:cubicBezTo>
                <a:cubicBezTo>
                  <a:pt x="3713371" y="291008"/>
                  <a:pt x="3691483" y="296773"/>
                  <a:pt x="3670051" y="303756"/>
                </a:cubicBezTo>
                <a:lnTo>
                  <a:pt x="3637904" y="314231"/>
                </a:lnTo>
                <a:cubicBezTo>
                  <a:pt x="3630760" y="321214"/>
                  <a:pt x="3616472" y="325304"/>
                  <a:pt x="3616472" y="335179"/>
                </a:cubicBezTo>
                <a:cubicBezTo>
                  <a:pt x="3616472" y="347768"/>
                  <a:pt x="3627189" y="359619"/>
                  <a:pt x="3637904" y="366602"/>
                </a:cubicBezTo>
                <a:cubicBezTo>
                  <a:pt x="3650158" y="374588"/>
                  <a:pt x="3666278" y="374502"/>
                  <a:pt x="3680767" y="377077"/>
                </a:cubicBezTo>
                <a:cubicBezTo>
                  <a:pt x="3705617" y="381493"/>
                  <a:pt x="3730775" y="384060"/>
                  <a:pt x="3755778" y="387551"/>
                </a:cubicBezTo>
                <a:cubicBezTo>
                  <a:pt x="3770066" y="394534"/>
                  <a:pt x="3783628" y="403163"/>
                  <a:pt x="3798641" y="408499"/>
                </a:cubicBezTo>
                <a:cubicBezTo>
                  <a:pt x="3890129" y="441018"/>
                  <a:pt x="3995112" y="447425"/>
                  <a:pt x="4087968" y="460871"/>
                </a:cubicBezTo>
                <a:cubicBezTo>
                  <a:pt x="4112952" y="464489"/>
                  <a:pt x="4138212" y="466503"/>
                  <a:pt x="4162978" y="471345"/>
                </a:cubicBezTo>
                <a:cubicBezTo>
                  <a:pt x="4210822" y="480698"/>
                  <a:pt x="4240827" y="487571"/>
                  <a:pt x="4291568" y="492294"/>
                </a:cubicBezTo>
                <a:cubicBezTo>
                  <a:pt x="4341477" y="496940"/>
                  <a:pt x="4391661" y="498332"/>
                  <a:pt x="4441590" y="502768"/>
                </a:cubicBezTo>
                <a:cubicBezTo>
                  <a:pt x="4470270" y="505317"/>
                  <a:pt x="4498695" y="510134"/>
                  <a:pt x="4527316" y="513243"/>
                </a:cubicBezTo>
                <a:cubicBezTo>
                  <a:pt x="4562994" y="517117"/>
                  <a:pt x="4598755" y="520226"/>
                  <a:pt x="4634474" y="523717"/>
                </a:cubicBezTo>
                <a:cubicBezTo>
                  <a:pt x="4652334" y="530700"/>
                  <a:pt x="4670043" y="538063"/>
                  <a:pt x="4688053" y="544665"/>
                </a:cubicBezTo>
                <a:cubicBezTo>
                  <a:pt x="4698630" y="548542"/>
                  <a:pt x="4712214" y="547333"/>
                  <a:pt x="4720200" y="555140"/>
                </a:cubicBezTo>
                <a:cubicBezTo>
                  <a:pt x="4728187" y="562948"/>
                  <a:pt x="4727344" y="576089"/>
                  <a:pt x="4730916" y="586563"/>
                </a:cubicBezTo>
                <a:cubicBezTo>
                  <a:pt x="4711351" y="600906"/>
                  <a:pt x="4639594" y="654723"/>
                  <a:pt x="4623759" y="659883"/>
                </a:cubicBezTo>
                <a:lnTo>
                  <a:pt x="4591611" y="670358"/>
                </a:lnTo>
                <a:cubicBezTo>
                  <a:pt x="4584467" y="680832"/>
                  <a:pt x="4578225" y="691951"/>
                  <a:pt x="4570180" y="701781"/>
                </a:cubicBezTo>
                <a:cubicBezTo>
                  <a:pt x="4552731" y="723100"/>
                  <a:pt x="4540467" y="728125"/>
                  <a:pt x="4516600" y="743678"/>
                </a:cubicBezTo>
                <a:cubicBezTo>
                  <a:pt x="4505765" y="759565"/>
                  <a:pt x="4484453" y="784842"/>
                  <a:pt x="4484453" y="806524"/>
                </a:cubicBezTo>
                <a:cubicBezTo>
                  <a:pt x="4484453" y="865686"/>
                  <a:pt x="4493680" y="852743"/>
                  <a:pt x="4527316" y="890318"/>
                </a:cubicBezTo>
                <a:cubicBezTo>
                  <a:pt x="4542377" y="907143"/>
                  <a:pt x="4552320" y="928724"/>
                  <a:pt x="4570180" y="942690"/>
                </a:cubicBezTo>
                <a:cubicBezTo>
                  <a:pt x="4610473" y="974199"/>
                  <a:pt x="4641605" y="975508"/>
                  <a:pt x="4688053" y="984588"/>
                </a:cubicBezTo>
                <a:cubicBezTo>
                  <a:pt x="4724286" y="1005837"/>
                  <a:pt x="4753548" y="1026778"/>
                  <a:pt x="4795211" y="1036959"/>
                </a:cubicBezTo>
                <a:cubicBezTo>
                  <a:pt x="4819714" y="1042947"/>
                  <a:pt x="4845218" y="1043942"/>
                  <a:pt x="4870222" y="1047434"/>
                </a:cubicBezTo>
                <a:cubicBezTo>
                  <a:pt x="4895226" y="1057908"/>
                  <a:pt x="4918842" y="1072408"/>
                  <a:pt x="4945233" y="1078856"/>
                </a:cubicBezTo>
                <a:cubicBezTo>
                  <a:pt x="4976612" y="1086525"/>
                  <a:pt x="5010831" y="1079810"/>
                  <a:pt x="5041674" y="1089331"/>
                </a:cubicBezTo>
                <a:cubicBezTo>
                  <a:pt x="5079756" y="1101086"/>
                  <a:pt x="5110389" y="1131134"/>
                  <a:pt x="5148833" y="1141702"/>
                </a:cubicBezTo>
                <a:cubicBezTo>
                  <a:pt x="5225721" y="1162840"/>
                  <a:pt x="5307094" y="1164665"/>
                  <a:pt x="5384580" y="1183600"/>
                </a:cubicBezTo>
                <a:cubicBezTo>
                  <a:pt x="5494810" y="1210536"/>
                  <a:pt x="5441148" y="1200476"/>
                  <a:pt x="5545318" y="1215023"/>
                </a:cubicBezTo>
                <a:cubicBezTo>
                  <a:pt x="5573893" y="1225497"/>
                  <a:pt x="5638446" y="1217506"/>
                  <a:pt x="5631044" y="1246446"/>
                </a:cubicBezTo>
                <a:cubicBezTo>
                  <a:pt x="5623199" y="1277118"/>
                  <a:pt x="5566319" y="1250719"/>
                  <a:pt x="5534601" y="1256920"/>
                </a:cubicBezTo>
                <a:cubicBezTo>
                  <a:pt x="5512449" y="1261250"/>
                  <a:pt x="5491967" y="1271596"/>
                  <a:pt x="5470307" y="1277869"/>
                </a:cubicBezTo>
                <a:cubicBezTo>
                  <a:pt x="5395509" y="1299532"/>
                  <a:pt x="5313762" y="1304201"/>
                  <a:pt x="5245275" y="1340715"/>
                </a:cubicBezTo>
                <a:cubicBezTo>
                  <a:pt x="4993849" y="1474766"/>
                  <a:pt x="5081138" y="1413910"/>
                  <a:pt x="4966664" y="1497830"/>
                </a:cubicBezTo>
                <a:cubicBezTo>
                  <a:pt x="4963092" y="1508304"/>
                  <a:pt x="4954351" y="1518323"/>
                  <a:pt x="4955948" y="1529253"/>
                </a:cubicBezTo>
                <a:cubicBezTo>
                  <a:pt x="4960778" y="1562300"/>
                  <a:pt x="4982116" y="1578703"/>
                  <a:pt x="5009527" y="1592099"/>
                </a:cubicBezTo>
                <a:cubicBezTo>
                  <a:pt x="5026732" y="1600507"/>
                  <a:pt x="5046220" y="1604044"/>
                  <a:pt x="5063107" y="1613047"/>
                </a:cubicBezTo>
                <a:cubicBezTo>
                  <a:pt x="5085719" y="1625103"/>
                  <a:pt x="5104015" y="1644394"/>
                  <a:pt x="5127401" y="1654945"/>
                </a:cubicBezTo>
                <a:cubicBezTo>
                  <a:pt x="5151012" y="1665596"/>
                  <a:pt x="5177867" y="1667496"/>
                  <a:pt x="5202412" y="1675893"/>
                </a:cubicBezTo>
                <a:cubicBezTo>
                  <a:pt x="5249370" y="1691958"/>
                  <a:pt x="5296091" y="1708875"/>
                  <a:pt x="5341717" y="1728265"/>
                </a:cubicBezTo>
                <a:cubicBezTo>
                  <a:pt x="5378340" y="1743829"/>
                  <a:pt x="5413156" y="1763179"/>
                  <a:pt x="5448875" y="1780637"/>
                </a:cubicBezTo>
                <a:lnTo>
                  <a:pt x="5491739" y="1801585"/>
                </a:lnTo>
                <a:cubicBezTo>
                  <a:pt x="5484595" y="1815551"/>
                  <a:pt x="5483086" y="1834114"/>
                  <a:pt x="5470307" y="1843483"/>
                </a:cubicBezTo>
                <a:cubicBezTo>
                  <a:pt x="5455087" y="1854640"/>
                  <a:pt x="5386827" y="1868426"/>
                  <a:pt x="5363149" y="1874906"/>
                </a:cubicBezTo>
                <a:cubicBezTo>
                  <a:pt x="5288026" y="1895466"/>
                  <a:pt x="5213800" y="1919258"/>
                  <a:pt x="5138117" y="1937752"/>
                </a:cubicBezTo>
                <a:cubicBezTo>
                  <a:pt x="5123829" y="1941243"/>
                  <a:pt x="5108872" y="1942745"/>
                  <a:pt x="5095254" y="1948226"/>
                </a:cubicBezTo>
                <a:cubicBezTo>
                  <a:pt x="5047964" y="1967259"/>
                  <a:pt x="5001147" y="1987682"/>
                  <a:pt x="4955948" y="2011072"/>
                </a:cubicBezTo>
                <a:cubicBezTo>
                  <a:pt x="4940164" y="2019240"/>
                  <a:pt x="4927373" y="2032021"/>
                  <a:pt x="4913085" y="2042495"/>
                </a:cubicBezTo>
                <a:cubicBezTo>
                  <a:pt x="4905941" y="2052969"/>
                  <a:pt x="4892723" y="2061373"/>
                  <a:pt x="4891653" y="2073918"/>
                </a:cubicBezTo>
                <a:cubicBezTo>
                  <a:pt x="4888967" y="2105425"/>
                  <a:pt x="4889929" y="2139002"/>
                  <a:pt x="4902369" y="2168187"/>
                </a:cubicBezTo>
                <a:cubicBezTo>
                  <a:pt x="4917818" y="2204427"/>
                  <a:pt x="5011982" y="2215921"/>
                  <a:pt x="5030959" y="2220558"/>
                </a:cubicBezTo>
                <a:cubicBezTo>
                  <a:pt x="5054196" y="2231915"/>
                  <a:pt x="5079689" y="2246844"/>
                  <a:pt x="5105970" y="2251982"/>
                </a:cubicBezTo>
                <a:cubicBezTo>
                  <a:pt x="5130737" y="2256824"/>
                  <a:pt x="5155977" y="2258965"/>
                  <a:pt x="5180980" y="2262456"/>
                </a:cubicBezTo>
                <a:cubicBezTo>
                  <a:pt x="5195268" y="2269439"/>
                  <a:pt x="5209160" y="2277253"/>
                  <a:pt x="5223843" y="2283404"/>
                </a:cubicBezTo>
                <a:cubicBezTo>
                  <a:pt x="5234226" y="2287754"/>
                  <a:pt x="5248003" y="2286072"/>
                  <a:pt x="5255991" y="2293879"/>
                </a:cubicBezTo>
                <a:cubicBezTo>
                  <a:pt x="5267286" y="2304920"/>
                  <a:pt x="5270278" y="2321811"/>
                  <a:pt x="5277422" y="2335776"/>
                </a:cubicBezTo>
                <a:cubicBezTo>
                  <a:pt x="5243706" y="2360495"/>
                  <a:pt x="5230923" y="2373770"/>
                  <a:pt x="5191696" y="2388148"/>
                </a:cubicBezTo>
                <a:cubicBezTo>
                  <a:pt x="5109838" y="2418152"/>
                  <a:pt x="5189063" y="2373723"/>
                  <a:pt x="5095254" y="2419571"/>
                </a:cubicBezTo>
                <a:cubicBezTo>
                  <a:pt x="5062361" y="2435647"/>
                  <a:pt x="5032417" y="2457343"/>
                  <a:pt x="4998812" y="2471942"/>
                </a:cubicBezTo>
                <a:cubicBezTo>
                  <a:pt x="4967846" y="2485394"/>
                  <a:pt x="4902369" y="2503365"/>
                  <a:pt x="4902369" y="2503365"/>
                </a:cubicBezTo>
                <a:cubicBezTo>
                  <a:pt x="4905941" y="2527806"/>
                  <a:pt x="4897091" y="2557578"/>
                  <a:pt x="4913085" y="2576686"/>
                </a:cubicBezTo>
                <a:cubicBezTo>
                  <a:pt x="5047845" y="2737681"/>
                  <a:pt x="4974945" y="2548596"/>
                  <a:pt x="5009527" y="2650006"/>
                </a:cubicBezTo>
                <a:cubicBezTo>
                  <a:pt x="4988096" y="2663972"/>
                  <a:pt x="4966963" y="2678386"/>
                  <a:pt x="4945233" y="2691903"/>
                </a:cubicBezTo>
                <a:cubicBezTo>
                  <a:pt x="4803053" y="2780344"/>
                  <a:pt x="4956940" y="2680783"/>
                  <a:pt x="4859506" y="2744275"/>
                </a:cubicBezTo>
                <a:cubicBezTo>
                  <a:pt x="4855934" y="2761732"/>
                  <a:pt x="4844974" y="2779239"/>
                  <a:pt x="4848790" y="2796647"/>
                </a:cubicBezTo>
                <a:cubicBezTo>
                  <a:pt x="4862278" y="2858175"/>
                  <a:pt x="4875052" y="2888038"/>
                  <a:pt x="4923801" y="2911865"/>
                </a:cubicBezTo>
                <a:cubicBezTo>
                  <a:pt x="4933904" y="2916802"/>
                  <a:pt x="4945665" y="2917770"/>
                  <a:pt x="4955948" y="2922339"/>
                </a:cubicBezTo>
                <a:cubicBezTo>
                  <a:pt x="4985033" y="2935262"/>
                  <a:pt x="5041674" y="2964236"/>
                  <a:pt x="5041674" y="2964236"/>
                </a:cubicBezTo>
                <a:cubicBezTo>
                  <a:pt x="5023277" y="2977723"/>
                  <a:pt x="4988599" y="3004356"/>
                  <a:pt x="4966664" y="3016608"/>
                </a:cubicBezTo>
                <a:cubicBezTo>
                  <a:pt x="4871484" y="3069772"/>
                  <a:pt x="4969986" y="3007462"/>
                  <a:pt x="4891653" y="3058505"/>
                </a:cubicBezTo>
                <a:cubicBezTo>
                  <a:pt x="4898798" y="3086436"/>
                  <a:pt x="4891501" y="3122709"/>
                  <a:pt x="4913085" y="3142300"/>
                </a:cubicBezTo>
                <a:cubicBezTo>
                  <a:pt x="4971789" y="3195582"/>
                  <a:pt x="5023103" y="3185129"/>
                  <a:pt x="5084538" y="3205146"/>
                </a:cubicBezTo>
                <a:cubicBezTo>
                  <a:pt x="5102787" y="3211092"/>
                  <a:pt x="5120257" y="3219111"/>
                  <a:pt x="5138117" y="3226094"/>
                </a:cubicBezTo>
                <a:cubicBezTo>
                  <a:pt x="5127401" y="3240060"/>
                  <a:pt x="5121284" y="3259010"/>
                  <a:pt x="5105970" y="3267992"/>
                </a:cubicBezTo>
                <a:cubicBezTo>
                  <a:pt x="5083672" y="3281070"/>
                  <a:pt x="5055629" y="3280903"/>
                  <a:pt x="5030959" y="3288940"/>
                </a:cubicBezTo>
                <a:cubicBezTo>
                  <a:pt x="5012710" y="3294885"/>
                  <a:pt x="4995239" y="3302906"/>
                  <a:pt x="4977380" y="3309889"/>
                </a:cubicBezTo>
                <a:cubicBezTo>
                  <a:pt x="4966555" y="3320469"/>
                  <a:pt x="4927780" y="3354264"/>
                  <a:pt x="4923801" y="3372735"/>
                </a:cubicBezTo>
                <a:cubicBezTo>
                  <a:pt x="4874473" y="3601763"/>
                  <a:pt x="4941156" y="3477137"/>
                  <a:pt x="4870222" y="3592696"/>
                </a:cubicBezTo>
                <a:cubicBezTo>
                  <a:pt x="4880938" y="3652051"/>
                  <a:pt x="4876678" y="3715968"/>
                  <a:pt x="4902369" y="3770759"/>
                </a:cubicBezTo>
                <a:cubicBezTo>
                  <a:pt x="4926844" y="3822957"/>
                  <a:pt x="5025903" y="3862557"/>
                  <a:pt x="5073822" y="3885977"/>
                </a:cubicBezTo>
                <a:cubicBezTo>
                  <a:pt x="4902100" y="3927940"/>
                  <a:pt x="5158405" y="3867589"/>
                  <a:pt x="4677338" y="3927875"/>
                </a:cubicBezTo>
                <a:cubicBezTo>
                  <a:pt x="4661265" y="3929889"/>
                  <a:pt x="4529938" y="3979392"/>
                  <a:pt x="4527316" y="3980246"/>
                </a:cubicBezTo>
                <a:cubicBezTo>
                  <a:pt x="4513344" y="3984799"/>
                  <a:pt x="4498661" y="3986933"/>
                  <a:pt x="4484453" y="3990721"/>
                </a:cubicBezTo>
                <a:cubicBezTo>
                  <a:pt x="4344315" y="4028078"/>
                  <a:pt x="4463534" y="3998451"/>
                  <a:pt x="4366579" y="4022143"/>
                </a:cubicBezTo>
                <a:cubicBezTo>
                  <a:pt x="4359435" y="4029126"/>
                  <a:pt x="4353037" y="4036923"/>
                  <a:pt x="4345147" y="4043092"/>
                </a:cubicBezTo>
                <a:cubicBezTo>
                  <a:pt x="4335091" y="4050956"/>
                  <a:pt x="4314597" y="4051550"/>
                  <a:pt x="4313000" y="4064041"/>
                </a:cubicBezTo>
                <a:cubicBezTo>
                  <a:pt x="4302902" y="4143010"/>
                  <a:pt x="4387868" y="4151981"/>
                  <a:pt x="4441590" y="4168784"/>
                </a:cubicBezTo>
                <a:cubicBezTo>
                  <a:pt x="4494403" y="4185303"/>
                  <a:pt x="4548141" y="4199167"/>
                  <a:pt x="4602326" y="4210681"/>
                </a:cubicBezTo>
                <a:cubicBezTo>
                  <a:pt x="4630468" y="4216661"/>
                  <a:pt x="4659590" y="4216876"/>
                  <a:pt x="4688053" y="4221156"/>
                </a:cubicBezTo>
                <a:cubicBezTo>
                  <a:pt x="4752477" y="4230844"/>
                  <a:pt x="4816514" y="4242891"/>
                  <a:pt x="4880938" y="4252579"/>
                </a:cubicBezTo>
                <a:cubicBezTo>
                  <a:pt x="4909401" y="4256859"/>
                  <a:pt x="4938219" y="4258662"/>
                  <a:pt x="4966664" y="4263053"/>
                </a:cubicBezTo>
                <a:cubicBezTo>
                  <a:pt x="5064642" y="4278175"/>
                  <a:pt x="5058476" y="4277633"/>
                  <a:pt x="5127401" y="4294476"/>
                </a:cubicBezTo>
                <a:cubicBezTo>
                  <a:pt x="5120592" y="4296972"/>
                  <a:pt x="4996552" y="4343617"/>
                  <a:pt x="4977380" y="4346848"/>
                </a:cubicBezTo>
                <a:cubicBezTo>
                  <a:pt x="4895734" y="4360608"/>
                  <a:pt x="4812709" y="4365376"/>
                  <a:pt x="4730916" y="4378271"/>
                </a:cubicBezTo>
                <a:cubicBezTo>
                  <a:pt x="4701837" y="4382855"/>
                  <a:pt x="4674209" y="4394286"/>
                  <a:pt x="4645190" y="4399219"/>
                </a:cubicBezTo>
                <a:cubicBezTo>
                  <a:pt x="4556646" y="4414271"/>
                  <a:pt x="4466663" y="4421907"/>
                  <a:pt x="4377295" y="4430642"/>
                </a:cubicBezTo>
                <a:cubicBezTo>
                  <a:pt x="4384439" y="4448100"/>
                  <a:pt x="4381046" y="4475607"/>
                  <a:pt x="4398726" y="4483014"/>
                </a:cubicBezTo>
                <a:cubicBezTo>
                  <a:pt x="4462473" y="4509719"/>
                  <a:pt x="4534411" y="4511176"/>
                  <a:pt x="4602326" y="4524912"/>
                </a:cubicBezTo>
                <a:cubicBezTo>
                  <a:pt x="4637997" y="4532126"/>
                  <a:pt x="4674064" y="4537551"/>
                  <a:pt x="4709485" y="4545860"/>
                </a:cubicBezTo>
                <a:cubicBezTo>
                  <a:pt x="4798783" y="4566808"/>
                  <a:pt x="4887329" y="4591102"/>
                  <a:pt x="4977380" y="4608706"/>
                </a:cubicBezTo>
                <a:lnTo>
                  <a:pt x="5062476" y="4619796"/>
                </a:lnTo>
                <a:lnTo>
                  <a:pt x="4538032" y="4629654"/>
                </a:lnTo>
                <a:cubicBezTo>
                  <a:pt x="4516317" y="4630386"/>
                  <a:pt x="4487647" y="4623813"/>
                  <a:pt x="4473737" y="4640129"/>
                </a:cubicBezTo>
                <a:cubicBezTo>
                  <a:pt x="4450651" y="4667207"/>
                  <a:pt x="4491423" y="4699314"/>
                  <a:pt x="4505885" y="4713450"/>
                </a:cubicBezTo>
                <a:cubicBezTo>
                  <a:pt x="4509456" y="4723924"/>
                  <a:pt x="4509544" y="4736251"/>
                  <a:pt x="4516600" y="4744872"/>
                </a:cubicBezTo>
                <a:cubicBezTo>
                  <a:pt x="4535101" y="4767478"/>
                  <a:pt x="4565870" y="4770006"/>
                  <a:pt x="4591611" y="4776296"/>
                </a:cubicBezTo>
                <a:cubicBezTo>
                  <a:pt x="4601510" y="4785972"/>
                  <a:pt x="4608250" y="4792657"/>
                  <a:pt x="4612657" y="4797082"/>
                </a:cubicBezTo>
                <a:lnTo>
                  <a:pt x="4616684" y="4801210"/>
                </a:lnTo>
                <a:lnTo>
                  <a:pt x="4617689" y="4802328"/>
                </a:lnTo>
                <a:cubicBezTo>
                  <a:pt x="4619318" y="4804031"/>
                  <a:pt x="4620263" y="4804932"/>
                  <a:pt x="4619699" y="4804301"/>
                </a:cubicBezTo>
                <a:lnTo>
                  <a:pt x="4616684" y="4801210"/>
                </a:lnTo>
                <a:lnTo>
                  <a:pt x="4611580" y="4795538"/>
                </a:lnTo>
                <a:cubicBezTo>
                  <a:pt x="4602903" y="4785219"/>
                  <a:pt x="4596499" y="4773722"/>
                  <a:pt x="4645190" y="4807718"/>
                </a:cubicBezTo>
                <a:cubicBezTo>
                  <a:pt x="4661632" y="4819198"/>
                  <a:pt x="4688053" y="4849616"/>
                  <a:pt x="4688053" y="4849616"/>
                </a:cubicBezTo>
                <a:cubicBezTo>
                  <a:pt x="4666622" y="4856599"/>
                  <a:pt x="4645675" y="4865208"/>
                  <a:pt x="4623759" y="4870564"/>
                </a:cubicBezTo>
                <a:cubicBezTo>
                  <a:pt x="4602680" y="4875715"/>
                  <a:pt x="4574827" y="4866021"/>
                  <a:pt x="4559464" y="4881038"/>
                </a:cubicBezTo>
                <a:cubicBezTo>
                  <a:pt x="4550357" y="4889940"/>
                  <a:pt x="4571203" y="4904172"/>
                  <a:pt x="4580895" y="4912462"/>
                </a:cubicBezTo>
                <a:cubicBezTo>
                  <a:pt x="4600280" y="4929041"/>
                  <a:pt x="4645190" y="4954359"/>
                  <a:pt x="4645190" y="4954359"/>
                </a:cubicBezTo>
                <a:cubicBezTo>
                  <a:pt x="4656469" y="4987434"/>
                  <a:pt x="4665733" y="5019538"/>
                  <a:pt x="4688053" y="5048628"/>
                </a:cubicBezTo>
                <a:cubicBezTo>
                  <a:pt x="4706239" y="5072328"/>
                  <a:pt x="4728424" y="5093285"/>
                  <a:pt x="4752348" y="5111474"/>
                </a:cubicBezTo>
                <a:cubicBezTo>
                  <a:pt x="4761264" y="5118252"/>
                  <a:pt x="4773780" y="5118457"/>
                  <a:pt x="4784495" y="5121948"/>
                </a:cubicBezTo>
                <a:cubicBezTo>
                  <a:pt x="4780924" y="5146388"/>
                  <a:pt x="4784038" y="5172708"/>
                  <a:pt x="4773780" y="5195269"/>
                </a:cubicBezTo>
                <a:cubicBezTo>
                  <a:pt x="4768549" y="5206772"/>
                  <a:pt x="4748458" y="5205542"/>
                  <a:pt x="4741633" y="5216217"/>
                </a:cubicBezTo>
                <a:cubicBezTo>
                  <a:pt x="4729660" y="5234942"/>
                  <a:pt x="4720200" y="5279063"/>
                  <a:pt x="4720200" y="5279063"/>
                </a:cubicBezTo>
                <a:cubicBezTo>
                  <a:pt x="4723772" y="5300011"/>
                  <a:pt x="4721199" y="5322914"/>
                  <a:pt x="4730916" y="5341909"/>
                </a:cubicBezTo>
                <a:cubicBezTo>
                  <a:pt x="4736676" y="5353169"/>
                  <a:pt x="4756897" y="5351806"/>
                  <a:pt x="4763064" y="5362857"/>
                </a:cubicBezTo>
                <a:cubicBezTo>
                  <a:pt x="4779290" y="5391936"/>
                  <a:pt x="4776414" y="5429567"/>
                  <a:pt x="4795211" y="5457127"/>
                </a:cubicBezTo>
                <a:cubicBezTo>
                  <a:pt x="4843679" y="5528190"/>
                  <a:pt x="4819860" y="5502170"/>
                  <a:pt x="4859506" y="5540921"/>
                </a:cubicBezTo>
                <a:cubicBezTo>
                  <a:pt x="4909584" y="5687772"/>
                  <a:pt x="4883588" y="5578744"/>
                  <a:pt x="4495169" y="5561870"/>
                </a:cubicBezTo>
                <a:cubicBezTo>
                  <a:pt x="4459306" y="5560312"/>
                  <a:pt x="4423730" y="5554887"/>
                  <a:pt x="4388011" y="5551396"/>
                </a:cubicBezTo>
                <a:cubicBezTo>
                  <a:pt x="4274839" y="5529270"/>
                  <a:pt x="4294718" y="5530447"/>
                  <a:pt x="4109399" y="5530447"/>
                </a:cubicBezTo>
                <a:cubicBezTo>
                  <a:pt x="3777190" y="5530447"/>
                  <a:pt x="3445019" y="5537430"/>
                  <a:pt x="3112830" y="5540921"/>
                </a:cubicBezTo>
                <a:cubicBezTo>
                  <a:pt x="3098542" y="5547904"/>
                  <a:pt x="3083835" y="5554124"/>
                  <a:pt x="3069966" y="5561870"/>
                </a:cubicBezTo>
                <a:cubicBezTo>
                  <a:pt x="3058785" y="5568116"/>
                  <a:pt x="3050697" y="5582913"/>
                  <a:pt x="3037819" y="5582819"/>
                </a:cubicBezTo>
                <a:lnTo>
                  <a:pt x="208847" y="5540921"/>
                </a:lnTo>
                <a:cubicBezTo>
                  <a:pt x="194558" y="5352383"/>
                  <a:pt x="186382" y="5163307"/>
                  <a:pt x="165983" y="4975308"/>
                </a:cubicBezTo>
                <a:cubicBezTo>
                  <a:pt x="161323" y="4932362"/>
                  <a:pt x="139206" y="4892482"/>
                  <a:pt x="133836" y="4849616"/>
                </a:cubicBezTo>
                <a:cubicBezTo>
                  <a:pt x="117721" y="4720969"/>
                  <a:pt x="108657" y="4591494"/>
                  <a:pt x="101688" y="4462066"/>
                </a:cubicBezTo>
                <a:cubicBezTo>
                  <a:pt x="98117" y="4395728"/>
                  <a:pt x="97966" y="4329130"/>
                  <a:pt x="90973" y="4263053"/>
                </a:cubicBezTo>
                <a:cubicBezTo>
                  <a:pt x="87225" y="4227636"/>
                  <a:pt x="75223" y="4193480"/>
                  <a:pt x="69541" y="4158309"/>
                </a:cubicBezTo>
                <a:cubicBezTo>
                  <a:pt x="64496" y="4127080"/>
                  <a:pt x="64787" y="4095116"/>
                  <a:pt x="58826" y="4064041"/>
                </a:cubicBezTo>
                <a:cubicBezTo>
                  <a:pt x="54033" y="4039058"/>
                  <a:pt x="43241" y="4015488"/>
                  <a:pt x="37394" y="3990721"/>
                </a:cubicBezTo>
                <a:cubicBezTo>
                  <a:pt x="32508" y="3970027"/>
                  <a:pt x="30250" y="3948823"/>
                  <a:pt x="26678" y="3927875"/>
                </a:cubicBezTo>
                <a:cubicBezTo>
                  <a:pt x="-23915" y="3284978"/>
                  <a:pt x="7714" y="3740412"/>
                  <a:pt x="37394" y="2241507"/>
                </a:cubicBezTo>
                <a:cubicBezTo>
                  <a:pt x="37882" y="2216824"/>
                  <a:pt x="43455" y="2192452"/>
                  <a:pt x="48109" y="2168187"/>
                </a:cubicBezTo>
                <a:cubicBezTo>
                  <a:pt x="54178" y="2136548"/>
                  <a:pt x="62397" y="2105341"/>
                  <a:pt x="69541" y="2073918"/>
                </a:cubicBezTo>
                <a:cubicBezTo>
                  <a:pt x="73113" y="2039003"/>
                  <a:pt x="72735" y="2003484"/>
                  <a:pt x="80257" y="1969174"/>
                </a:cubicBezTo>
                <a:cubicBezTo>
                  <a:pt x="83604" y="1953907"/>
                  <a:pt x="97814" y="1942425"/>
                  <a:pt x="101688" y="1927277"/>
                </a:cubicBezTo>
                <a:cubicBezTo>
                  <a:pt x="108673" y="1899968"/>
                  <a:pt x="108025" y="1871304"/>
                  <a:pt x="112404" y="1843483"/>
                </a:cubicBezTo>
                <a:cubicBezTo>
                  <a:pt x="119000" y="1801578"/>
                  <a:pt x="134709" y="1745798"/>
                  <a:pt x="144552" y="1707317"/>
                </a:cubicBezTo>
                <a:cubicBezTo>
                  <a:pt x="148123" y="1672402"/>
                  <a:pt x="148652" y="1637061"/>
                  <a:pt x="155267" y="1602573"/>
                </a:cubicBezTo>
                <a:cubicBezTo>
                  <a:pt x="159431" y="1580869"/>
                  <a:pt x="169556" y="1560676"/>
                  <a:pt x="176700" y="1539727"/>
                </a:cubicBezTo>
                <a:lnTo>
                  <a:pt x="187415" y="1508304"/>
                </a:lnTo>
                <a:cubicBezTo>
                  <a:pt x="190987" y="1092822"/>
                  <a:pt x="187596" y="677227"/>
                  <a:pt x="198131" y="261859"/>
                </a:cubicBezTo>
                <a:cubicBezTo>
                  <a:pt x="198382" y="251986"/>
                  <a:pt x="215044" y="249742"/>
                  <a:pt x="219562" y="240910"/>
                </a:cubicBezTo>
                <a:cubicBezTo>
                  <a:pt x="226148" y="228034"/>
                  <a:pt x="225620" y="212669"/>
                  <a:pt x="230278" y="199013"/>
                </a:cubicBezTo>
                <a:cubicBezTo>
                  <a:pt x="252929" y="132592"/>
                  <a:pt x="247375" y="166709"/>
                  <a:pt x="262426" y="115218"/>
                </a:cubicBezTo>
                <a:cubicBezTo>
                  <a:pt x="276754" y="66196"/>
                  <a:pt x="271355" y="54118"/>
                  <a:pt x="273141" y="41898"/>
                </a:cubicBezTo>
                <a:cubicBezTo>
                  <a:pt x="423049" y="1936"/>
                  <a:pt x="397930" y="0"/>
                  <a:pt x="5839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6B03A2-5915-43AC-BE11-0F660FC9D0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91129"/>
            <a:ext cx="9144000" cy="2111542"/>
          </a:xfrm>
          <a:custGeom>
            <a:avLst/>
            <a:gdLst>
              <a:gd name="connsiteX0" fmla="*/ 0 w 12192000"/>
              <a:gd name="connsiteY0" fmla="*/ 0 h 2815389"/>
              <a:gd name="connsiteX1" fmla="*/ 12192000 w 12192000"/>
              <a:gd name="connsiteY1" fmla="*/ 0 h 2815389"/>
              <a:gd name="connsiteX2" fmla="*/ 12192000 w 12192000"/>
              <a:gd name="connsiteY2" fmla="*/ 2815389 h 2815389"/>
              <a:gd name="connsiteX3" fmla="*/ 0 w 12192000"/>
              <a:gd name="connsiteY3" fmla="*/ 2815389 h 281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15389">
                <a:moveTo>
                  <a:pt x="0" y="0"/>
                </a:moveTo>
                <a:lnTo>
                  <a:pt x="12192000" y="0"/>
                </a:lnTo>
                <a:lnTo>
                  <a:pt x="12192000" y="2815389"/>
                </a:lnTo>
                <a:lnTo>
                  <a:pt x="0" y="281538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4757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297F-11C3-4308-96F5-34FD8FBB30FA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F952-A308-44F0-B3EC-E4DF9ABDF7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7777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62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4033" r:id="rId2"/>
    <p:sldLayoutId id="2147483956" r:id="rId3"/>
    <p:sldLayoutId id="2147484011" r:id="rId4"/>
    <p:sldLayoutId id="2147484012" r:id="rId5"/>
    <p:sldLayoutId id="2147484013" r:id="rId6"/>
    <p:sldLayoutId id="2147483948" r:id="rId7"/>
    <p:sldLayoutId id="2147483949" r:id="rId8"/>
    <p:sldLayoutId id="2147483950" r:id="rId9"/>
    <p:sldLayoutId id="2147483951" r:id="rId10"/>
    <p:sldLayoutId id="2147483947" r:id="rId11"/>
    <p:sldLayoutId id="2147483952" r:id="rId12"/>
    <p:sldLayoutId id="2147483789" r:id="rId13"/>
    <p:sldLayoutId id="2147483790" r:id="rId14"/>
    <p:sldLayoutId id="2147483889" r:id="rId15"/>
    <p:sldLayoutId id="2147483890" r:id="rId16"/>
    <p:sldLayoutId id="2147483775" r:id="rId17"/>
    <p:sldLayoutId id="2147483776" r:id="rId18"/>
    <p:sldLayoutId id="2147483777" r:id="rId19"/>
    <p:sldLayoutId id="2147483778" r:id="rId20"/>
    <p:sldLayoutId id="2147483791" r:id="rId21"/>
    <p:sldLayoutId id="2147483792" r:id="rId22"/>
    <p:sldLayoutId id="2147483793" r:id="rId23"/>
    <p:sldLayoutId id="2147483794" r:id="rId24"/>
    <p:sldLayoutId id="2147483795" r:id="rId25"/>
    <p:sldLayoutId id="2147483852" r:id="rId26"/>
    <p:sldLayoutId id="2147483888" r:id="rId27"/>
    <p:sldLayoutId id="2147483853" r:id="rId28"/>
    <p:sldLayoutId id="2147483854" r:id="rId29"/>
    <p:sldLayoutId id="2147483893" r:id="rId30"/>
    <p:sldLayoutId id="2147483927" r:id="rId31"/>
    <p:sldLayoutId id="2147483980" r:id="rId32"/>
    <p:sldLayoutId id="2147483981" r:id="rId33"/>
    <p:sldLayoutId id="2147483931" r:id="rId34"/>
    <p:sldLayoutId id="2147483806" r:id="rId35"/>
    <p:sldLayoutId id="2147483925" r:id="rId36"/>
    <p:sldLayoutId id="2147483926" r:id="rId37"/>
    <p:sldLayoutId id="2147483763" r:id="rId38"/>
    <p:sldLayoutId id="2147483829" r:id="rId39"/>
    <p:sldLayoutId id="2147483807" r:id="rId40"/>
    <p:sldLayoutId id="2147484015" r:id="rId41"/>
    <p:sldLayoutId id="2147484016" r:id="rId42"/>
    <p:sldLayoutId id="2147484017" r:id="rId43"/>
    <p:sldLayoutId id="2147484019" r:id="rId44"/>
    <p:sldLayoutId id="2147484020" r:id="rId45"/>
    <p:sldLayoutId id="2147484018" r:id="rId46"/>
    <p:sldLayoutId id="2147484021" r:id="rId47"/>
    <p:sldLayoutId id="2147484022" r:id="rId48"/>
    <p:sldLayoutId id="2147484025" r:id="rId49"/>
    <p:sldLayoutId id="2147484026" r:id="rId50"/>
    <p:sldLayoutId id="2147484027" r:id="rId51"/>
    <p:sldLayoutId id="2147484028" r:id="rId52"/>
    <p:sldLayoutId id="2147484014" r:id="rId53"/>
    <p:sldLayoutId id="2147483957" r:id="rId54"/>
    <p:sldLayoutId id="2147483958" r:id="rId55"/>
    <p:sldLayoutId id="2147483959" r:id="rId56"/>
    <p:sldLayoutId id="2147483960" r:id="rId57"/>
    <p:sldLayoutId id="2147483991" r:id="rId58"/>
    <p:sldLayoutId id="2147483992" r:id="rId59"/>
    <p:sldLayoutId id="2147483964" r:id="rId60"/>
    <p:sldLayoutId id="2147483965" r:id="rId61"/>
    <p:sldLayoutId id="2147483966" r:id="rId62"/>
    <p:sldLayoutId id="2147483967" r:id="rId63"/>
    <p:sldLayoutId id="2147483968" r:id="rId64"/>
    <p:sldLayoutId id="2147483969" r:id="rId65"/>
    <p:sldLayoutId id="2147483972" r:id="rId66"/>
    <p:sldLayoutId id="2147483973" r:id="rId67"/>
    <p:sldLayoutId id="2147483974" r:id="rId68"/>
    <p:sldLayoutId id="2147483975" r:id="rId69"/>
    <p:sldLayoutId id="2147483976" r:id="rId70"/>
    <p:sldLayoutId id="2147483977" r:id="rId71"/>
    <p:sldLayoutId id="2147483978" r:id="rId72"/>
    <p:sldLayoutId id="2147483979" r:id="rId73"/>
    <p:sldLayoutId id="2147483994" r:id="rId74"/>
    <p:sldLayoutId id="2147483995" r:id="rId75"/>
    <p:sldLayoutId id="2147483996" r:id="rId76"/>
    <p:sldLayoutId id="2147483780" r:id="rId77"/>
    <p:sldLayoutId id="2147483781" r:id="rId78"/>
    <p:sldLayoutId id="2147483782" r:id="rId79"/>
    <p:sldLayoutId id="2147483783" r:id="rId80"/>
    <p:sldLayoutId id="2147483895" r:id="rId81"/>
    <p:sldLayoutId id="2147483896" r:id="rId82"/>
    <p:sldLayoutId id="2147483897" r:id="rId83"/>
    <p:sldLayoutId id="2147483898" r:id="rId84"/>
    <p:sldLayoutId id="2147483899" r:id="rId85"/>
    <p:sldLayoutId id="2147483997" r:id="rId86"/>
    <p:sldLayoutId id="2147484034" r:id="rId87"/>
    <p:sldLayoutId id="2147484032" r:id="rId88"/>
    <p:sldLayoutId id="2147484036" r:id="rId89"/>
    <p:sldLayoutId id="2147484037" r:id="rId90"/>
    <p:sldLayoutId id="2147484038" r:id="rId9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29605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microsoft.com/office/2007/relationships/hdphoto" Target="../media/hdphoto2.wdp"/><Relationship Id="rId4" Type="http://schemas.openxmlformats.org/officeDocument/2006/relationships/image" Target="../media/image40.png"/><Relationship Id="rId9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microsoft.com/office/2007/relationships/hdphoto" Target="../media/hdphoto4.wdp"/><Relationship Id="rId5" Type="http://schemas.microsoft.com/office/2007/relationships/hdphoto" Target="../media/hdphoto5.wdp"/><Relationship Id="rId10" Type="http://schemas.openxmlformats.org/officeDocument/2006/relationships/image" Target="../media/image42.png"/><Relationship Id="rId4" Type="http://schemas.openxmlformats.org/officeDocument/2006/relationships/image" Target="../media/image46.png"/><Relationship Id="rId9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sv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10" Type="http://schemas.openxmlformats.org/officeDocument/2006/relationships/image" Target="../media/image55.jpe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8" descr="A person standing in front of a bright light&#10;&#10;AI-generated content may be incorrect.">
            <a:extLst>
              <a:ext uri="{FF2B5EF4-FFF2-40B4-BE49-F238E27FC236}">
                <a16:creationId xmlns:a16="http://schemas.microsoft.com/office/drawing/2014/main" id="{D04C4EBD-169B-46D0-BE3A-4ECECA8FBF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3" r="8002" b="-3"/>
          <a:stretch>
            <a:fillRect/>
          </a:stretch>
        </p:blipFill>
        <p:spPr>
          <a:xfrm>
            <a:off x="5724128" y="10"/>
            <a:ext cx="3419872" cy="51434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F20DE8C7-8AB2-D61E-A9C3-5DF4A551E395}"/>
              </a:ext>
            </a:extLst>
          </p:cNvPr>
          <p:cNvSpPr txBox="1"/>
          <p:nvPr/>
        </p:nvSpPr>
        <p:spPr>
          <a:xfrm>
            <a:off x="395536" y="859073"/>
            <a:ext cx="5328592" cy="34253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Berlin Sans FB" panose="020E0602020502020306" pitchFamily="34" charset="0"/>
                <a:ea typeface="+mj-ea"/>
                <a:cs typeface="+mj-cs"/>
              </a:rPr>
              <a:t>AGENDA I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Berlin Sans FB" panose="020E0602020502020306" pitchFamily="34" charset="0"/>
                <a:ea typeface="+mj-ea"/>
                <a:cs typeface="+mj-cs"/>
              </a:rPr>
              <a:t>MENGELOLA DIRI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dirty="0">
                <a:latin typeface="Berlin Sans FB" panose="020E0602020502020306" pitchFamily="34" charset="0"/>
                <a:ea typeface="+mj-ea"/>
                <a:cs typeface="+mj-cs"/>
              </a:rPr>
              <a:t>(SELF MASTERY)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b="1" dirty="0">
              <a:latin typeface="Berlin Sans FB" panose="020E0602020502020306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Berlin Sans FB" panose="020E0602020502020306" pitchFamily="34" charset="0"/>
                <a:ea typeface="+mj-ea"/>
                <a:cs typeface="+mj-cs"/>
              </a:rPr>
              <a:t>PELATIHAN KEPEMIMPINAN NASIONAL TINGKAT II</a:t>
            </a:r>
          </a:p>
        </p:txBody>
      </p:sp>
    </p:spTree>
    <p:extLst>
      <p:ext uri="{BB962C8B-B14F-4D97-AF65-F5344CB8AC3E}">
        <p14:creationId xmlns:p14="http://schemas.microsoft.com/office/powerpoint/2010/main" val="262284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A125B4-D5FB-7C14-9262-A970E363E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7905A4F-6022-C2F1-4074-8A6AB25E1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9307AB-CCD1-E669-58DF-0FAF25A8E0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4" r="22264"/>
          <a:stretch/>
        </p:blipFill>
        <p:spPr>
          <a:xfrm>
            <a:off x="4860032" y="10"/>
            <a:ext cx="4283968" cy="51434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TextBox 15">
            <a:extLst>
              <a:ext uri="{FF2B5EF4-FFF2-40B4-BE49-F238E27FC236}">
                <a16:creationId xmlns:a16="http://schemas.microsoft.com/office/drawing/2014/main" id="{F6648E90-5F3C-A8EF-0D11-0CCFCF9CB2A2}"/>
              </a:ext>
            </a:extLst>
          </p:cNvPr>
          <p:cNvSpPr txBox="1"/>
          <p:nvPr/>
        </p:nvSpPr>
        <p:spPr>
          <a:xfrm>
            <a:off x="467544" y="987574"/>
            <a:ext cx="5328592" cy="3425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Berlin Sans FB" panose="020E0602020502020306" pitchFamily="34" charset="0"/>
                <a:ea typeface="+mj-ea"/>
                <a:cs typeface="+mj-cs"/>
              </a:rPr>
              <a:t>ENERGI KEPEMIMPINAN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Berlin Sans FB" panose="020E0602020502020306" pitchFamily="34" charset="0"/>
                <a:ea typeface="+mj-ea"/>
                <a:cs typeface="+mj-cs"/>
              </a:rPr>
              <a:t>?????????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b="1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263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134F2-393C-AACD-DB8B-09C0634B23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latin typeface="Berlin Sans FB" panose="020E0602020502020306" pitchFamily="34" charset="0"/>
              </a:rPr>
              <a:t>NIAT UNTUK </a:t>
            </a:r>
            <a:r>
              <a:rPr lang="en-US" sz="2400" dirty="0">
                <a:solidFill>
                  <a:srgbClr val="FFFF00"/>
                </a:solidFill>
                <a:latin typeface="Berlin Sans FB" panose="020E0602020502020306" pitchFamily="34" charset="0"/>
              </a:rPr>
              <a:t>MELAYANI</a:t>
            </a:r>
            <a:r>
              <a:rPr lang="en-US" sz="1600" dirty="0">
                <a:solidFill>
                  <a:srgbClr val="FFFF00"/>
                </a:solidFill>
                <a:latin typeface="Berlin Sans FB" panose="020E0602020502020306" pitchFamily="34" charset="0"/>
              </a:rPr>
              <a:t> </a:t>
            </a:r>
            <a:r>
              <a:rPr lang="en-US" sz="1600" dirty="0">
                <a:latin typeface="Berlin Sans FB" panose="020E0602020502020306" pitchFamily="34" charset="0"/>
              </a:rPr>
              <a:t>BUKAN MENGUASAI</a:t>
            </a:r>
            <a:endParaRPr lang="id-ID" sz="1600" dirty="0">
              <a:latin typeface="Berlin Sans FB" panose="020E0602020502020306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F65C7-5383-A453-3699-928AB96B88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Berlin Sans FB" panose="020E0602020502020306" pitchFamily="34" charset="0"/>
              </a:rPr>
              <a:t>EMPATI</a:t>
            </a:r>
            <a:r>
              <a:rPr lang="en-US" sz="2000" dirty="0">
                <a:solidFill>
                  <a:srgbClr val="FFFF00"/>
                </a:solidFill>
                <a:latin typeface="Berlin Sans FB" panose="020E0602020502020306" pitchFamily="34" charset="0"/>
              </a:rPr>
              <a:t> </a:t>
            </a:r>
            <a:r>
              <a:rPr lang="en-US" sz="1600" dirty="0">
                <a:latin typeface="Berlin Sans FB" panose="020E0602020502020306" pitchFamily="34" charset="0"/>
              </a:rPr>
              <a:t>DAN KEBERANIAN MENDENGAR</a:t>
            </a:r>
            <a:endParaRPr lang="id-ID" sz="1600" dirty="0">
              <a:latin typeface="Berlin Sans FB" panose="020E0602020502020306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A034D1-AB00-5025-D961-110D24BC63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rgbClr val="FFC000"/>
                </a:solidFill>
                <a:latin typeface="Berlin Sans FB" panose="020E0602020502020306" pitchFamily="34" charset="0"/>
              </a:rPr>
              <a:t>KERENDAHAN HATI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1600" dirty="0">
                <a:latin typeface="Berlin Sans FB" panose="020E0602020502020306" pitchFamily="34" charset="0"/>
              </a:rPr>
              <a:t>UNTUK MENJADI </a:t>
            </a:r>
            <a:r>
              <a:rPr lang="en-US" sz="2600" dirty="0">
                <a:solidFill>
                  <a:srgbClr val="FFC000"/>
                </a:solidFill>
                <a:latin typeface="Berlin Sans FB" panose="020E0602020502020306" pitchFamily="34" charset="0"/>
              </a:rPr>
              <a:t>RUANG AMAN</a:t>
            </a:r>
            <a:r>
              <a:rPr lang="en-US" sz="1600" dirty="0">
                <a:latin typeface="Berlin Sans FB" panose="020E0602020502020306" pitchFamily="34" charset="0"/>
              </a:rPr>
              <a:t> BAGI ORANG LAIN</a:t>
            </a:r>
            <a:endParaRPr lang="id-ID" sz="1600" dirty="0">
              <a:latin typeface="Berlin Sans FB" panose="020E0602020502020306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AAB0696-5F2F-4860-0502-268BAA27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992" y="423651"/>
            <a:ext cx="3816424" cy="801051"/>
          </a:xfrm>
        </p:spPr>
        <p:txBody>
          <a:bodyPr/>
          <a:lstStyle/>
          <a:p>
            <a:pPr algn="ctr"/>
            <a:r>
              <a:rPr lang="en-US" dirty="0">
                <a:latin typeface="Berlin Sans FB" panose="020E0602020502020306" pitchFamily="34" charset="0"/>
              </a:rPr>
              <a:t>ENERGI KEPEMIMPINAN</a:t>
            </a:r>
            <a:endParaRPr lang="id-ID" dirty="0">
              <a:latin typeface="Berlin Sans FB" panose="020E0602020502020306" pitchFamily="34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A208F7A-8A45-6CED-8B30-55159B0906A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CBEB7F5-D710-E258-CCC2-7640823E8C4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0AD7174-3198-DFD0-7234-CF421A8A3ED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B0CEDE0E-1440-B85D-DABB-8EE95BF90D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2" r="22172"/>
          <a:stretch/>
        </p:blipFill>
        <p:spPr>
          <a:xfrm>
            <a:off x="0" y="0"/>
            <a:ext cx="3059832" cy="5143499"/>
          </a:xfrm>
        </p:spPr>
      </p:pic>
      <p:sp>
        <p:nvSpPr>
          <p:cNvPr id="16" name="Title 5">
            <a:extLst>
              <a:ext uri="{FF2B5EF4-FFF2-40B4-BE49-F238E27FC236}">
                <a16:creationId xmlns:a16="http://schemas.microsoft.com/office/drawing/2014/main" id="{75686BAA-1E20-C7EC-00FC-EC63F5231E44}"/>
              </a:ext>
            </a:extLst>
          </p:cNvPr>
          <p:cNvSpPr txBox="1">
            <a:spLocks/>
          </p:cNvSpPr>
          <p:nvPr/>
        </p:nvSpPr>
        <p:spPr>
          <a:xfrm>
            <a:off x="5340276" y="4876006"/>
            <a:ext cx="3816424" cy="23544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00" dirty="0">
                <a:latin typeface="Berlin Sans FB" panose="020E0602020502020306" pitchFamily="34" charset="0"/>
              </a:rPr>
              <a:t>KANG YOTO, BUPATI BOJONEGORO (2008-2018)</a:t>
            </a:r>
            <a:endParaRPr lang="id-ID" sz="1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143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C1C0953-5563-CF9A-96FC-4D38B11AEF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r="5840"/>
          <a:stretch/>
        </p:blipFill>
        <p:spPr>
          <a:xfrm>
            <a:off x="5868144" y="565739"/>
            <a:ext cx="3111400" cy="4012022"/>
          </a:xfrm>
        </p:spPr>
      </p:pic>
      <p:sp>
        <p:nvSpPr>
          <p:cNvPr id="5" name="TextBox 15">
            <a:extLst>
              <a:ext uri="{FF2B5EF4-FFF2-40B4-BE49-F238E27FC236}">
                <a16:creationId xmlns:a16="http://schemas.microsoft.com/office/drawing/2014/main" id="{2A70D88E-5B2E-7EC8-E422-87C6A456E5A1}"/>
              </a:ext>
            </a:extLst>
          </p:cNvPr>
          <p:cNvSpPr txBox="1"/>
          <p:nvPr/>
        </p:nvSpPr>
        <p:spPr>
          <a:xfrm>
            <a:off x="467544" y="267494"/>
            <a:ext cx="5400600" cy="31528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BERBAGI PENGALAMAN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solidFill>
                <a:schemeClr val="bg1"/>
              </a:solidFill>
              <a:latin typeface="Berlin Sans FB" panose="020E0602020502020306" pitchFamily="34" charset="0"/>
              <a:ea typeface="+mj-ea"/>
              <a:cs typeface="+mj-cs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KAPAN BPK / IBU MERASA ENERGI PEMIMPIN SANGAT BERPENGARUH TERHADAP SUASANA TIM ???</a:t>
            </a:r>
          </a:p>
        </p:txBody>
      </p:sp>
    </p:spTree>
    <p:extLst>
      <p:ext uri="{BB962C8B-B14F-4D97-AF65-F5344CB8AC3E}">
        <p14:creationId xmlns:p14="http://schemas.microsoft.com/office/powerpoint/2010/main" val="53898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615D7-BC00-D67E-B8D1-6F80884B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SUMBER ENERGI KEPEMIMPINAN</a:t>
            </a:r>
            <a:endParaRPr lang="id-ID" dirty="0">
              <a:latin typeface="Berlin Sans FB" panose="020E0602020502020306" pitchFamily="34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5B1CF68-6EF6-87DC-1812-35BCEB187F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" b="2407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19F03829-1B39-A6AC-52BF-A319B0CB1F0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1" r="18401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49270544-C080-663D-39AD-5F253393D5E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3" r="12573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116645-46B1-D2BC-6CCD-884BDBC4C4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Berlin Sans FB" panose="020E0602020502020306" pitchFamily="34" charset="0"/>
              </a:rPr>
              <a:t>SPIRITUALITAS DAN NILAI HIDUP</a:t>
            </a:r>
            <a:endParaRPr lang="id-ID" sz="2000" dirty="0">
              <a:latin typeface="Berlin Sans FB" panose="020E0602020502020306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E76FF4-B70B-A798-5005-5BF187B3F9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Berlin Sans FB" panose="020E0602020502020306" pitchFamily="34" charset="0"/>
              </a:rPr>
              <a:t>KEBAHAGIAAN INTERNAL</a:t>
            </a:r>
            <a:endParaRPr lang="id-ID" sz="2000" dirty="0">
              <a:latin typeface="Berlin Sans FB" panose="020E0602020502020306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DEF39E-C144-95DC-39CE-E59022D00A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Berlin Sans FB" panose="020E0602020502020306" pitchFamily="34" charset="0"/>
              </a:rPr>
              <a:t>INTEGRITAS DAN ANTI KORUPSI</a:t>
            </a:r>
            <a:endParaRPr lang="id-ID" sz="2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123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0A539-F826-445F-C6D1-C762A1133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BC1EFDF-8FA7-663A-912F-23D0ED2BDE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r="5840"/>
          <a:stretch/>
        </p:blipFill>
        <p:spPr>
          <a:xfrm>
            <a:off x="6012160" y="565739"/>
            <a:ext cx="2967384" cy="4012022"/>
          </a:xfrm>
        </p:spPr>
      </p:pic>
      <p:sp>
        <p:nvSpPr>
          <p:cNvPr id="5" name="TextBox 15">
            <a:extLst>
              <a:ext uri="{FF2B5EF4-FFF2-40B4-BE49-F238E27FC236}">
                <a16:creationId xmlns:a16="http://schemas.microsoft.com/office/drawing/2014/main" id="{AE7EC048-1195-5CF0-8CB0-713C02C9538E}"/>
              </a:ext>
            </a:extLst>
          </p:cNvPr>
          <p:cNvSpPr txBox="1"/>
          <p:nvPr/>
        </p:nvSpPr>
        <p:spPr>
          <a:xfrm>
            <a:off x="447159" y="699542"/>
            <a:ext cx="5369363" cy="25767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BERBAGI PENGALAMAN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solidFill>
                <a:schemeClr val="bg1"/>
              </a:solidFill>
              <a:latin typeface="Berlin Sans FB" panose="020E0602020502020306" pitchFamily="34" charset="0"/>
              <a:ea typeface="+mj-ea"/>
              <a:cs typeface="+mj-cs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MENURUT BPK/IBU, APA YANG MEMBUAT TIM BPK/IBU MERASA AMAN DAN BERDAYA?</a:t>
            </a:r>
          </a:p>
        </p:txBody>
      </p:sp>
    </p:spTree>
    <p:extLst>
      <p:ext uri="{BB962C8B-B14F-4D97-AF65-F5344CB8AC3E}">
        <p14:creationId xmlns:p14="http://schemas.microsoft.com/office/powerpoint/2010/main" val="69102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60A56-1F15-C2B8-56B9-21542AB7E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7083378-AE40-21D6-21CB-222D65615E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r="5840"/>
          <a:stretch/>
        </p:blipFill>
        <p:spPr>
          <a:xfrm>
            <a:off x="6012160" y="565739"/>
            <a:ext cx="2967384" cy="4012022"/>
          </a:xfrm>
        </p:spPr>
      </p:pic>
      <p:sp>
        <p:nvSpPr>
          <p:cNvPr id="5" name="TextBox 15">
            <a:extLst>
              <a:ext uri="{FF2B5EF4-FFF2-40B4-BE49-F238E27FC236}">
                <a16:creationId xmlns:a16="http://schemas.microsoft.com/office/drawing/2014/main" id="{8A5E4CB1-E55B-7005-14C8-8D812C0FFC96}"/>
              </a:ext>
            </a:extLst>
          </p:cNvPr>
          <p:cNvSpPr txBox="1"/>
          <p:nvPr/>
        </p:nvSpPr>
        <p:spPr>
          <a:xfrm>
            <a:off x="447159" y="915566"/>
            <a:ext cx="5565001" cy="25767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BERBAGI PENGALAMAN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solidFill>
                <a:schemeClr val="bg1"/>
              </a:solidFill>
              <a:latin typeface="Berlin Sans FB" panose="020E0602020502020306" pitchFamily="34" charset="0"/>
              <a:ea typeface="+mj-ea"/>
              <a:cs typeface="+mj-cs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APA YANG BPK/IBU LAKUKAN KETIKA BEBERAPA STAF/ BAWAHAN SEDANG BERADA DIBAWAH TEKANAN/STRES ???</a:t>
            </a:r>
          </a:p>
        </p:txBody>
      </p:sp>
    </p:spTree>
    <p:extLst>
      <p:ext uri="{BB962C8B-B14F-4D97-AF65-F5344CB8AC3E}">
        <p14:creationId xmlns:p14="http://schemas.microsoft.com/office/powerpoint/2010/main" val="184928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38A1E-978F-9F62-FD67-22BFF60DF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C1019-75A2-B0EC-E4FC-3D455EEDF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MEMBANGUN ENERGI DALAM TIM</a:t>
            </a:r>
            <a:endParaRPr lang="id-ID" dirty="0">
              <a:latin typeface="Berlin Sans FB" panose="020E0602020502020306" pitchFamily="34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4B8ABE8-16AD-86F4-21AA-4AC693D10A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r="9245"/>
          <a:stretch/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E8882DCA-44FD-70C3-753C-EC4BF7B2318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0" r="12550"/>
          <a:stretch/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5083AF41-4612-CDA0-9F27-6DC2D13326E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" b="2620"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FF1731-1E01-9F20-DE5B-FDFB7428AF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Berlin Sans FB" panose="020E0602020502020306" pitchFamily="34" charset="0"/>
              </a:rPr>
              <a:t>MENDENGARKAN AKTIF</a:t>
            </a:r>
            <a:endParaRPr lang="id-ID" sz="2000" dirty="0">
              <a:latin typeface="Berlin Sans FB" panose="020E0602020502020306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85CF0D-B7DC-2ED5-BFD7-A8C48789A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Berlin Sans FB" panose="020E0602020502020306" pitchFamily="34" charset="0"/>
              </a:rPr>
              <a:t>MENCIPTAKAN RASA</a:t>
            </a:r>
            <a:endParaRPr lang="id-ID" sz="2000" dirty="0">
              <a:latin typeface="Berlin Sans FB" panose="020E0602020502020306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A9ACBF-3B5C-B89B-C6CD-EC09F41C62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Berlin Sans FB" panose="020E0602020502020306" pitchFamily="34" charset="0"/>
              </a:rPr>
              <a:t>MEMBERI RUANG PERTUMBUHAN</a:t>
            </a:r>
            <a:endParaRPr lang="id-ID" sz="2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53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7FD9A-2A29-8781-CFD0-D4C334393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148AE41-993E-EFCF-7D88-718D36E9A0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r="5840"/>
          <a:stretch/>
        </p:blipFill>
        <p:spPr>
          <a:xfrm>
            <a:off x="5436096" y="565739"/>
            <a:ext cx="3543448" cy="4012022"/>
          </a:xfrm>
        </p:spPr>
      </p:pic>
      <p:sp>
        <p:nvSpPr>
          <p:cNvPr id="5" name="TextBox 15">
            <a:extLst>
              <a:ext uri="{FF2B5EF4-FFF2-40B4-BE49-F238E27FC236}">
                <a16:creationId xmlns:a16="http://schemas.microsoft.com/office/drawing/2014/main" id="{586DDC79-A7A6-AF11-3B08-FBF6D17D574C}"/>
              </a:ext>
            </a:extLst>
          </p:cNvPr>
          <p:cNvSpPr txBox="1"/>
          <p:nvPr/>
        </p:nvSpPr>
        <p:spPr>
          <a:xfrm>
            <a:off x="395536" y="1635646"/>
            <a:ext cx="4809480" cy="13526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APA YANG MEMBERI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ENERGI KEPEMIMPINAN DALAM DIRI BPK/IBU ???</a:t>
            </a:r>
          </a:p>
        </p:txBody>
      </p:sp>
    </p:spTree>
    <p:extLst>
      <p:ext uri="{BB962C8B-B14F-4D97-AF65-F5344CB8AC3E}">
        <p14:creationId xmlns:p14="http://schemas.microsoft.com/office/powerpoint/2010/main" val="328468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erson in a blue suit and a group of people&#10;&#10;AI-generated content may be incorrect.">
            <a:extLst>
              <a:ext uri="{FF2B5EF4-FFF2-40B4-BE49-F238E27FC236}">
                <a16:creationId xmlns:a16="http://schemas.microsoft.com/office/drawing/2014/main" id="{A822292D-5555-8E8A-AA31-3B08E088A49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" b="2412"/>
          <a:stretch>
            <a:fillRect/>
          </a:stretch>
        </p:blipFill>
        <p:spPr/>
      </p:pic>
      <p:sp>
        <p:nvSpPr>
          <p:cNvPr id="5" name="Google Shape;621;p1">
            <a:extLst>
              <a:ext uri="{FF2B5EF4-FFF2-40B4-BE49-F238E27FC236}">
                <a16:creationId xmlns:a16="http://schemas.microsoft.com/office/drawing/2014/main" id="{5CF853E1-E1A5-ADE9-072E-59AC1EAFA096}"/>
              </a:ext>
            </a:extLst>
          </p:cNvPr>
          <p:cNvSpPr txBox="1"/>
          <p:nvPr/>
        </p:nvSpPr>
        <p:spPr>
          <a:xfrm>
            <a:off x="179512" y="1707654"/>
            <a:ext cx="4752528" cy="2313239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marL="284163" marR="0" lvl="0" indent="-284163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4400" b="1" u="none" strike="noStrike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 Black" panose="02040A04050005020304" pitchFamily="18" charset="0"/>
                <a:sym typeface="Tahoma"/>
              </a:rPr>
              <a:t>LEADERSHIP  </a:t>
            </a:r>
          </a:p>
          <a:p>
            <a:pPr marR="0" lvl="0" defTabSz="457200">
              <a:spcBef>
                <a:spcPts val="1000"/>
              </a:spcBef>
              <a:buClr>
                <a:schemeClr val="accent1"/>
              </a:buClr>
            </a:pPr>
            <a:r>
              <a:rPr lang="en-US" sz="44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 Black" panose="02040A04050005020304" pitchFamily="18" charset="0"/>
                <a:sym typeface="Tahoma"/>
              </a:rPr>
              <a:t>   </a:t>
            </a:r>
            <a:r>
              <a:rPr lang="en-US" sz="4400" b="1" u="none" strike="noStrike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 Black" panose="02040A04050005020304" pitchFamily="18" charset="0"/>
                <a:sym typeface="Tahoma"/>
              </a:rPr>
              <a:t>INTEGRITY</a:t>
            </a:r>
            <a:endParaRPr lang="en-US" sz="4400" b="1" cap="all" dirty="0">
              <a:solidFill>
                <a:schemeClr val="tx1">
                  <a:lumMod val="75000"/>
                  <a:lumOff val="25000"/>
                </a:schemeClr>
              </a:solidFill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88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group of people standing in a line&#10;&#10;AI-generated content may be incorrect.">
            <a:extLst>
              <a:ext uri="{FF2B5EF4-FFF2-40B4-BE49-F238E27FC236}">
                <a16:creationId xmlns:a16="http://schemas.microsoft.com/office/drawing/2014/main" id="{D5DA721F-A692-6E5A-5FF4-1D37A667BA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7" b="32627"/>
          <a:stretch>
            <a:fillRect/>
          </a:stretch>
        </p:blipFill>
        <p:spPr>
          <a:xfrm>
            <a:off x="6474" y="3052496"/>
            <a:ext cx="9144000" cy="211154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70ED11-7D67-9B6F-C037-6568F8B36656}"/>
              </a:ext>
            </a:extLst>
          </p:cNvPr>
          <p:cNvSpPr txBox="1"/>
          <p:nvPr/>
        </p:nvSpPr>
        <p:spPr>
          <a:xfrm>
            <a:off x="1689187" y="1418033"/>
            <a:ext cx="5765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masis MT Pro Medium" panose="020F0502020204030204" pitchFamily="18" charset="0"/>
              </a:rPr>
              <a:t>LEADERSHIP INTEGRITY</a:t>
            </a:r>
          </a:p>
          <a:p>
            <a:pPr algn="ctr"/>
            <a:r>
              <a:rPr lang="en-US" sz="3600" b="1" dirty="0">
                <a:latin typeface="Amasis MT Pro Medium" panose="020F0502020204030204" pitchFamily="18" charset="0"/>
              </a:rPr>
              <a:t>?????</a:t>
            </a:r>
            <a:endParaRPr lang="id-ID" sz="3600" b="1" dirty="0">
              <a:latin typeface="Amasis MT Pro Medium" panose="020F0502020204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10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DB78C-FB8E-178C-5909-DF92B670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KURIKULUM</a:t>
            </a:r>
            <a:endParaRPr lang="id-ID" sz="5400" b="1" dirty="0"/>
          </a:p>
        </p:txBody>
      </p:sp>
      <p:pic>
        <p:nvPicPr>
          <p:cNvPr id="10" name="Picture Placeholder 9" descr="A book with many objects flying out of it&#10;&#10;AI-generated content may be incorrect.">
            <a:extLst>
              <a:ext uri="{FF2B5EF4-FFF2-40B4-BE49-F238E27FC236}">
                <a16:creationId xmlns:a16="http://schemas.microsoft.com/office/drawing/2014/main" id="{4FDE5D16-C1E3-56C2-407D-3086A30E39C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" r="4556"/>
          <a:stretch>
            <a:fillRect/>
          </a:stretch>
        </p:blipFill>
        <p:spPr>
          <a:xfrm>
            <a:off x="1403648" y="1253773"/>
            <a:ext cx="1003512" cy="851705"/>
          </a:xfrm>
        </p:spPr>
      </p:pic>
      <p:pic>
        <p:nvPicPr>
          <p:cNvPr id="12" name="Picture Placeholder 11" descr="A book with many objects flying out of it&#10;&#10;AI-generated content may be incorrect.">
            <a:extLst>
              <a:ext uri="{FF2B5EF4-FFF2-40B4-BE49-F238E27FC236}">
                <a16:creationId xmlns:a16="http://schemas.microsoft.com/office/drawing/2014/main" id="{547F37C5-26DC-4A45-5E3B-A8256F689D6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0" b="12810"/>
          <a:stretch>
            <a:fillRect/>
          </a:stretch>
        </p:blipFill>
        <p:spPr>
          <a:xfrm>
            <a:off x="4442479" y="1253773"/>
            <a:ext cx="1003512" cy="851705"/>
          </a:xfrm>
        </p:spPr>
      </p:pic>
      <p:pic>
        <p:nvPicPr>
          <p:cNvPr id="16" name="Picture Placeholder 15" descr="A book with many objects flying out of it&#10;&#10;AI-generated content may be incorrect.">
            <a:extLst>
              <a:ext uri="{FF2B5EF4-FFF2-40B4-BE49-F238E27FC236}">
                <a16:creationId xmlns:a16="http://schemas.microsoft.com/office/drawing/2014/main" id="{D93065C8-E0BC-C829-6FBA-160EDDFC694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8" b="12748"/>
          <a:stretch>
            <a:fillRect/>
          </a:stretch>
        </p:blipFill>
        <p:spPr>
          <a:xfrm>
            <a:off x="7135813" y="1253773"/>
            <a:ext cx="1003512" cy="851705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DC7471-BF9E-DE73-E176-5FAECCB961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504" y="2283718"/>
            <a:ext cx="3473520" cy="2657735"/>
          </a:xfrm>
          <a:solidFill>
            <a:srgbClr val="FCEAE4"/>
          </a:solidFill>
        </p:spPr>
        <p:txBody>
          <a:bodyPr>
            <a:noAutofit/>
          </a:bodyPr>
          <a:lstStyle/>
          <a:p>
            <a:r>
              <a:rPr lang="en-US" sz="2000" b="1" dirty="0"/>
              <a:t>KELOMPOK MAPEL INTI</a:t>
            </a:r>
          </a:p>
          <a:p>
            <a:r>
              <a:rPr lang="en-US" sz="1800" b="1" dirty="0"/>
              <a:t>4 AGENDA UTAMA :</a:t>
            </a:r>
          </a:p>
          <a:p>
            <a:pPr marL="223838" indent="-223838" algn="just">
              <a:tabLst>
                <a:tab pos="223838" algn="l"/>
              </a:tabLst>
            </a:pPr>
            <a:r>
              <a:rPr lang="en-US" sz="1800" b="1" dirty="0"/>
              <a:t>1.  AGENDA MENGELOLA DIRI</a:t>
            </a:r>
          </a:p>
          <a:p>
            <a:pPr marL="223838" indent="-223838" algn="just">
              <a:tabLst>
                <a:tab pos="223838" algn="l"/>
              </a:tabLst>
            </a:pPr>
            <a:r>
              <a:rPr lang="en-US" sz="1800" b="1" dirty="0"/>
              <a:t>2. AGENDA        KEPEMIMPINAN STRATEGIS</a:t>
            </a:r>
          </a:p>
          <a:p>
            <a:pPr marL="223838" indent="-223838" algn="just">
              <a:tabLst>
                <a:tab pos="223838" algn="l"/>
              </a:tabLst>
            </a:pPr>
            <a:r>
              <a:rPr lang="en-US" sz="1800" b="1" dirty="0"/>
              <a:t>3. AGENDA MANAJEMEN KINERJA ORGANISASI</a:t>
            </a:r>
          </a:p>
          <a:p>
            <a:pPr marL="223838" indent="-223838" algn="just">
              <a:tabLst>
                <a:tab pos="223838" algn="l"/>
              </a:tabLst>
            </a:pPr>
            <a:r>
              <a:rPr lang="en-US" sz="1800" b="1" dirty="0"/>
              <a:t>4. AGENDA PROYEK PEUBAHAN</a:t>
            </a:r>
          </a:p>
          <a:p>
            <a:endParaRPr lang="en-US" sz="1800" b="1" dirty="0"/>
          </a:p>
          <a:p>
            <a:endParaRPr lang="id-ID" sz="1800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A5A043-5693-89A6-0BE0-662DC4539E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62593" y="2283718"/>
            <a:ext cx="2565591" cy="168413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1800" b="1" dirty="0"/>
              <a:t>KELOMPOK MAPEL DASAR</a:t>
            </a:r>
          </a:p>
          <a:p>
            <a:pPr algn="just"/>
            <a:r>
              <a:rPr lang="en-US" sz="1600" b="1" dirty="0"/>
              <a:t>MEMUAT AGENDA SMART GOVERNANCE BEKALI DGN PENGETAHUAN DAN WAWASAN FUNDAMENTAL </a:t>
            </a:r>
          </a:p>
          <a:p>
            <a:pPr algn="just"/>
            <a:endParaRPr lang="id-ID" sz="1600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E14A19-5830-556C-7274-309453294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32291" y="2283718"/>
            <a:ext cx="2704206" cy="230036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1800" b="1" dirty="0"/>
              <a:t>KELOMPOK MAPEL PILIHAN</a:t>
            </a:r>
          </a:p>
          <a:p>
            <a:pPr algn="just"/>
            <a:r>
              <a:rPr lang="en-US" sz="1800" b="1" dirty="0"/>
              <a:t>BERI FLEKSIBILITAS KPD PESERTA UNTUK PERDALAM KOMPETENSI SSI MINAT, KEBUTUHAN INSTANSI, TANTANGAN STRATEGIS YG DIHADAPI</a:t>
            </a:r>
            <a:endParaRPr lang="id-ID" sz="1800" b="1" dirty="0"/>
          </a:p>
        </p:txBody>
      </p:sp>
    </p:spTree>
    <p:extLst>
      <p:ext uri="{BB962C8B-B14F-4D97-AF65-F5344CB8AC3E}">
        <p14:creationId xmlns:p14="http://schemas.microsoft.com/office/powerpoint/2010/main" val="27908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C52952-10EB-4009-B338-2CC62BE9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46" y="682898"/>
            <a:ext cx="8079602" cy="572819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b="1" kern="0" dirty="0">
                <a:latin typeface="Abadi" panose="020B0604020104020204" pitchFamily="34" charset="0"/>
                <a:ea typeface="Roboto Black" panose="02000000000000000000" pitchFamily="2" charset="0"/>
                <a:cs typeface="+mn-cs"/>
              </a:rPr>
              <a:t>INTEGRITAS KEPEMIMPINAN</a:t>
            </a:r>
            <a:endParaRPr lang="en-US" sz="3200" b="1" dirty="0">
              <a:latin typeface="Abadi" panose="020B0604020104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672632B-9D9D-4F6A-8386-78573F5149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495" y="2495425"/>
            <a:ext cx="3240359" cy="523124"/>
          </a:xfrm>
        </p:spPr>
        <p:txBody>
          <a:bodyPr>
            <a:noAutofit/>
          </a:bodyPr>
          <a:lstStyle/>
          <a:p>
            <a:r>
              <a:rPr lang="en-US" sz="1800" b="1" kern="0" dirty="0">
                <a:highlight>
                  <a:srgbClr val="FFFF00"/>
                </a:highlight>
                <a:ea typeface="Open Sans" panose="020B0606030504020204" pitchFamily="34" charset="0"/>
                <a:cs typeface="Open Sans" panose="020B0606030504020204" pitchFamily="34" charset="0"/>
              </a:rPr>
              <a:t>MEMAYUNGI SELURUH AKTIVITAS SELAMA PKN TK II</a:t>
            </a:r>
            <a:endParaRPr lang="en-US" sz="1800" b="1" dirty="0">
              <a:highlight>
                <a:srgbClr val="FFFF00"/>
              </a:highlight>
            </a:endParaRPr>
          </a:p>
        </p:txBody>
      </p:sp>
      <p:pic>
        <p:nvPicPr>
          <p:cNvPr id="22" name="Picture Placeholder 21" descr="Shape&#10;&#10;Description automatically generated with low confidence">
            <a:extLst>
              <a:ext uri="{FF2B5EF4-FFF2-40B4-BE49-F238E27FC236}">
                <a16:creationId xmlns:a16="http://schemas.microsoft.com/office/drawing/2014/main" id="{91BF7EFA-302C-4B2F-ABE7-C20CA34149D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26" name="Picture Placeholder 25" descr="Shape&#10;&#10;Description automatically generated with low confidence">
            <a:extLst>
              <a:ext uri="{FF2B5EF4-FFF2-40B4-BE49-F238E27FC236}">
                <a16:creationId xmlns:a16="http://schemas.microsoft.com/office/drawing/2014/main" id="{A6E9BA86-7AF3-46F1-BB50-5AED7CF23265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" r="157"/>
          <a:stretch/>
        </p:blipFill>
        <p:spPr/>
      </p:pic>
      <p:pic>
        <p:nvPicPr>
          <p:cNvPr id="28" name="Picture Placeholder 27" descr="Shape&#10;&#10;Description automatically generated with low confidence">
            <a:extLst>
              <a:ext uri="{FF2B5EF4-FFF2-40B4-BE49-F238E27FC236}">
                <a16:creationId xmlns:a16="http://schemas.microsoft.com/office/drawing/2014/main" id="{86F4A006-7810-4409-B71A-B6E28B7E698B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32" name="Picture Placeholder 31" descr="Shape&#10;&#10;Description automatically generated with low confidence">
            <a:extLst>
              <a:ext uri="{FF2B5EF4-FFF2-40B4-BE49-F238E27FC236}">
                <a16:creationId xmlns:a16="http://schemas.microsoft.com/office/drawing/2014/main" id="{24112242-154E-4FBF-BC52-29F7699281F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09A83BE3-13D5-E9F3-3DC3-3817E299FD49}"/>
              </a:ext>
            </a:extLst>
          </p:cNvPr>
          <p:cNvSpPr txBox="1">
            <a:spLocks/>
          </p:cNvSpPr>
          <p:nvPr/>
        </p:nvSpPr>
        <p:spPr>
          <a:xfrm>
            <a:off x="2765602" y="1491630"/>
            <a:ext cx="4038645" cy="666498"/>
          </a:xfrm>
          <a:prstGeom prst="rect">
            <a:avLst/>
          </a:prstGeom>
        </p:spPr>
        <p:txBody>
          <a:bodyPr anchor="b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0" dirty="0">
                <a:highlight>
                  <a:srgbClr val="FFFF00"/>
                </a:highlight>
                <a:latin typeface="Oswald" panose="02000303000000000000" pitchFamily="2" charset="0"/>
              </a:rPr>
              <a:t> MENGAPA DIBERIKAN DIAWAL  ???? 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1644CE75-2F6C-3F3E-E780-55377545CBA9}"/>
              </a:ext>
            </a:extLst>
          </p:cNvPr>
          <p:cNvSpPr txBox="1">
            <a:spLocks/>
          </p:cNvSpPr>
          <p:nvPr/>
        </p:nvSpPr>
        <p:spPr>
          <a:xfrm>
            <a:off x="5868145" y="2451056"/>
            <a:ext cx="3240360" cy="5231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kern="0" dirty="0">
                <a:highlight>
                  <a:srgbClr val="FFFF00"/>
                </a:highlight>
                <a:ea typeface="Open Sans" panose="020B0606030504020204" pitchFamily="34" charset="0"/>
                <a:cs typeface="Open Sans" panose="020B0606030504020204" pitchFamily="34" charset="0"/>
              </a:rPr>
              <a:t>TERCERMIN DLM SIKAP &amp; PERILAKU</a:t>
            </a:r>
            <a:endParaRPr lang="en-US" sz="1800" b="1" dirty="0">
              <a:highlight>
                <a:srgbClr val="FFFF00"/>
              </a:highlight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D95CF1E-7641-2E6C-60D0-AFEDE049AD3E}"/>
              </a:ext>
            </a:extLst>
          </p:cNvPr>
          <p:cNvSpPr txBox="1">
            <a:spLocks/>
          </p:cNvSpPr>
          <p:nvPr/>
        </p:nvSpPr>
        <p:spPr>
          <a:xfrm>
            <a:off x="35494" y="4242070"/>
            <a:ext cx="3384378" cy="5231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kern="0" dirty="0">
                <a:highlight>
                  <a:srgbClr val="FFFF00"/>
                </a:highlight>
                <a:ea typeface="Open Sans" panose="020B0606030504020204" pitchFamily="34" charset="0"/>
                <a:cs typeface="Open Sans" panose="020B0606030504020204" pitchFamily="34" charset="0"/>
              </a:rPr>
              <a:t>MENDASARI AGENDA2 LAINNYA</a:t>
            </a:r>
            <a:endParaRPr lang="en-US" sz="1800" b="1" dirty="0">
              <a:highlight>
                <a:srgbClr val="FFFF00"/>
              </a:highlight>
            </a:endParaRP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A2D0A07-AFA6-9CC1-871A-9D4A92C1AAA8}"/>
              </a:ext>
            </a:extLst>
          </p:cNvPr>
          <p:cNvSpPr txBox="1">
            <a:spLocks/>
          </p:cNvSpPr>
          <p:nvPr/>
        </p:nvSpPr>
        <p:spPr>
          <a:xfrm>
            <a:off x="5451599" y="4210471"/>
            <a:ext cx="3707904" cy="8704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kern="0" dirty="0">
                <a:highlight>
                  <a:srgbClr val="FFFF00"/>
                </a:highlight>
                <a:ea typeface="Open Sans" panose="020B0606030504020204" pitchFamily="34" charset="0"/>
                <a:cs typeface="Open Sans" panose="020B0606030504020204" pitchFamily="34" charset="0"/>
              </a:rPr>
              <a:t>CIPTAKAN SITUASI KERJA YG DORONG KEPATUHAN PD NILAI, NORMA &amp; ETIKA ORGNSI</a:t>
            </a:r>
            <a:endParaRPr lang="en-US" sz="18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63252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Judul 1">
            <a:extLst>
              <a:ext uri="{FF2B5EF4-FFF2-40B4-BE49-F238E27FC236}">
                <a16:creationId xmlns:a16="http://schemas.microsoft.com/office/drawing/2014/main" id="{34B04A85-572F-1DF7-23B2-6AF37B2B1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8918" y="514350"/>
            <a:ext cx="5583362" cy="720328"/>
          </a:xfrm>
        </p:spPr>
        <p:txBody>
          <a:bodyPr/>
          <a:lstStyle/>
          <a:p>
            <a:r>
              <a:rPr lang="id-ID" altLang="id-ID" sz="2800" b="1" dirty="0">
                <a:latin typeface="Abadi" panose="020B0604020104020204" pitchFamily="34" charset="0"/>
              </a:rPr>
              <a:t>KEUTAMAAN SEORANG PEMIMPIN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C2D25461-DAB7-35A0-8EBB-CF9C1676C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902" y="1234678"/>
            <a:ext cx="7095529" cy="350877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id-ID" sz="1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SESUNGGUHNYA MANUSIA YANG PALING DICINTAI ALLAH PADA HARI KIAMAT</a:t>
            </a:r>
            <a:r>
              <a:rPr lang="en-US" sz="1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id-ID" sz="1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 YANG </a:t>
            </a:r>
            <a:r>
              <a:rPr lang="en-US" sz="1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PALING DEKAT KEDUDUKANNYA DI SISI ALLAH ADALAH SEORANG PEMIMPIN YANG ADIL</a:t>
            </a: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(HR.SUNAN TIRMIDZI)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id-ID" sz="18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SEBAIK-BAIK PEMIMPIN KALIAN ADALAH PEMIMPIN YANG KALIAN MENCINTAI MEREKA DAN MEREKA PUN MENCINTAI KALIAN. MEREKA MENDO’AKAN KALIAN DAN KALIAN PUN MENDO’AKANNYA</a:t>
            </a:r>
            <a:endParaRPr lang="en-US" sz="1800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id-ID" sz="18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BARANG </a:t>
            </a:r>
            <a:r>
              <a:rPr lang="en-US" sz="18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d-ID" sz="18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IAPA DIANGKAT ATAU MENGANGKAT DIRINYA SEBAGAI PEMIMPIN HENDAKNYA IA MULAI MENGAJARI DIRINYA SEBELUM MENGAJARI ORANG LAIN </a:t>
            </a:r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(ALI BIN ABI THOLIB)</a:t>
            </a:r>
            <a:r>
              <a:rPr lang="id-ID" sz="1200" dirty="0">
                <a:solidFill>
                  <a:srgbClr val="2C2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276AB-6133-0AD1-A95D-E7D28D228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Judul 1">
            <a:extLst>
              <a:ext uri="{FF2B5EF4-FFF2-40B4-BE49-F238E27FC236}">
                <a16:creationId xmlns:a16="http://schemas.microsoft.com/office/drawing/2014/main" id="{24525AA9-18B9-9822-5295-734354B9B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648" y="514350"/>
            <a:ext cx="5385494" cy="720328"/>
          </a:xfrm>
        </p:spPr>
        <p:txBody>
          <a:bodyPr/>
          <a:lstStyle/>
          <a:p>
            <a:r>
              <a:rPr lang="id-ID" altLang="id-ID" sz="2800" b="1" dirty="0">
                <a:latin typeface="Abadi" panose="020B0604020104020204" pitchFamily="34" charset="0"/>
              </a:rPr>
              <a:t>KEUTAMAAN SEORANG PEMIMPIN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2CA9B1DA-B016-E482-B3BC-292005105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455193"/>
            <a:ext cx="6972249" cy="3173957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id-ID" sz="1800" dirty="0">
                <a:solidFill>
                  <a:srgbClr val="2C2F34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WAHAI PARA PEMIMPIN, SUNGGUH KALIAN ADALAH PEMIMPIN-PEMIMPIN DAN KALIAN AKAN DITANYA TENTANG AMANAT KEPEMIMPINAN KALIAN. </a:t>
            </a:r>
            <a:r>
              <a:rPr lang="id-ID" sz="1200" dirty="0">
                <a:solidFill>
                  <a:srgbClr val="2C2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(HR. BUKHARI DAN MUSLIM)</a:t>
            </a:r>
            <a:endParaRPr lang="en-US" sz="1200" dirty="0">
              <a:solidFill>
                <a:srgbClr val="2C2F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id-ID" sz="1800" dirty="0">
              <a:solidFill>
                <a:srgbClr val="2C2F34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id-ID" sz="1800" dirty="0">
                <a:solidFill>
                  <a:srgbClr val="2C2F34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SETIAP AMALAN TERGANTUNG PADA NIATNYA, DAN SETIAP ORANG AKAN MENDAPATKAN SESUAI DENGAN APA YANG DIA NIATKAN</a:t>
            </a:r>
            <a:r>
              <a:rPr lang="id-ID" sz="1800" dirty="0">
                <a:solidFill>
                  <a:srgbClr val="2C2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d-ID" sz="1200" dirty="0">
                <a:solidFill>
                  <a:srgbClr val="2C2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(HR. BUKHARI DAN MUSLIM)</a:t>
            </a:r>
            <a:endParaRPr lang="en-US" sz="1200" dirty="0">
              <a:solidFill>
                <a:srgbClr val="2C2F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id-ID" sz="1800" dirty="0">
              <a:solidFill>
                <a:srgbClr val="2C2F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id-ID" sz="1800" dirty="0">
                <a:solidFill>
                  <a:srgbClr val="2C2F34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SEBAIK-BAIK MANUSIA ADALAH YANG PALING BERMANFAAT BAGI MANUSIA LAINNYA</a:t>
            </a:r>
            <a:r>
              <a:rPr lang="en-US" sz="1800" dirty="0">
                <a:solidFill>
                  <a:srgbClr val="2C2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d-ID" sz="1800" dirty="0">
                <a:solidFill>
                  <a:srgbClr val="2C2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200" dirty="0">
                <a:solidFill>
                  <a:srgbClr val="2C2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(HR. AHMAD)</a:t>
            </a:r>
            <a:endParaRPr lang="id-ID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548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5088"/>
            <a:ext cx="3557123" cy="45342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Menjadi Pribadi Yang Bermanfaat Bagi Orang Lain"/>
          <p:cNvSpPr>
            <a:spLocks noChangeAspect="1" noChangeArrowheads="1"/>
          </p:cNvSpPr>
          <p:nvPr/>
        </p:nvSpPr>
        <p:spPr bwMode="auto">
          <a:xfrm>
            <a:off x="1259683" y="-588169"/>
            <a:ext cx="1878806" cy="12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77" y="1131590"/>
            <a:ext cx="4386430" cy="31707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05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ilhouette of a person reaching for a person&#10;&#10;AI-generated content may be incorrect.">
            <a:extLst>
              <a:ext uri="{FF2B5EF4-FFF2-40B4-BE49-F238E27FC236}">
                <a16:creationId xmlns:a16="http://schemas.microsoft.com/office/drawing/2014/main" id="{A42164FB-5FF3-BAC6-FD08-4EB0AB23D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69B4ED-7AC5-77A1-980D-94383D291386}"/>
              </a:ext>
            </a:extLst>
          </p:cNvPr>
          <p:cNvSpPr txBox="1"/>
          <p:nvPr/>
        </p:nvSpPr>
        <p:spPr>
          <a:xfrm>
            <a:off x="1657350" y="406146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masis MT Pro Medium" panose="020F0502020204030204" pitchFamily="18" charset="0"/>
              </a:rPr>
              <a:t>AIR PUTIH DIATAS MEJA</a:t>
            </a:r>
          </a:p>
          <a:p>
            <a:r>
              <a:rPr lang="en-US" b="1" dirty="0">
                <a:latin typeface="Amasis MT Pro Medium" panose="020F0502020204030204" pitchFamily="18" charset="0"/>
              </a:rPr>
              <a:t>BADAN LELAH TIDUR PUN LENA</a:t>
            </a:r>
          </a:p>
          <a:p>
            <a:r>
              <a:rPr lang="en-US" b="1" dirty="0">
                <a:latin typeface="Amasis MT Pro Medium" panose="020F0502020204030204" pitchFamily="18" charset="0"/>
              </a:rPr>
              <a:t>USIA HANYA SEKEJAP MATA</a:t>
            </a:r>
          </a:p>
          <a:p>
            <a:r>
              <a:rPr lang="en-US" b="1" dirty="0">
                <a:latin typeface="Amasis MT Pro Medium" panose="020F0502020204030204" pitchFamily="18" charset="0"/>
              </a:rPr>
              <a:t>JALANI HIDUP PENUH MAKNA</a:t>
            </a:r>
            <a:endParaRPr lang="id-ID" b="1" dirty="0">
              <a:latin typeface="Amasis MT Pro Medium" panose="020F0502020204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716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C52952-10EB-4009-B338-2CC62BE9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52" y="183717"/>
            <a:ext cx="8079602" cy="875865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b="1" kern="0" dirty="0">
                <a:latin typeface="Oswald" panose="02000303000000000000" pitchFamily="2" charset="0"/>
                <a:ea typeface="Roboto Black" panose="02000000000000000000" pitchFamily="2" charset="0"/>
                <a:cs typeface="+mn-cs"/>
              </a:rPr>
              <a:t>INTEGRITAS KEPEMIMPINAN</a:t>
            </a:r>
            <a:br>
              <a:rPr lang="en-US" b="1" kern="0" dirty="0">
                <a:latin typeface="Oswald" panose="02000303000000000000" pitchFamily="2" charset="0"/>
                <a:ea typeface="Roboto Black" panose="02000000000000000000" pitchFamily="2" charset="0"/>
                <a:cs typeface="+mn-cs"/>
              </a:rPr>
            </a:br>
            <a:r>
              <a:rPr lang="en-US" sz="2200" b="1" kern="0" dirty="0">
                <a:latin typeface="Oswald" panose="02000303000000000000" pitchFamily="2" charset="0"/>
                <a:ea typeface="Roboto Black" panose="02000000000000000000" pitchFamily="2" charset="0"/>
                <a:cs typeface="+mn-cs"/>
              </a:rPr>
              <a:t>(TUJUAN)</a:t>
            </a:r>
            <a:endParaRPr lang="en-US" sz="2200" b="1" dirty="0">
              <a:latin typeface="Oswald" panose="02000303000000000000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672632B-9D9D-4F6A-8386-78573F5149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496" y="2495425"/>
            <a:ext cx="2805936" cy="523124"/>
          </a:xfrm>
        </p:spPr>
        <p:txBody>
          <a:bodyPr>
            <a:noAutofit/>
          </a:bodyPr>
          <a:lstStyle/>
          <a:p>
            <a:r>
              <a:rPr lang="en-US" sz="2000" kern="0" dirty="0">
                <a:highlight>
                  <a:srgbClr val="FFFF00"/>
                </a:highlight>
                <a:ea typeface="Open Sans" panose="020B0606030504020204" pitchFamily="34" charset="0"/>
                <a:cs typeface="Open Sans" panose="020B0606030504020204" pitchFamily="34" charset="0"/>
              </a:rPr>
              <a:t>PENEGUHAN INTEGRITAS YG SDH DIMILIKI</a:t>
            </a:r>
            <a:endParaRPr lang="en-US" sz="2000" dirty="0">
              <a:highlight>
                <a:srgbClr val="FFFF00"/>
              </a:highlight>
            </a:endParaRPr>
          </a:p>
        </p:txBody>
      </p:sp>
      <p:pic>
        <p:nvPicPr>
          <p:cNvPr id="22" name="Picture Placeholder 21" descr="Shape&#10;&#10;Description automatically generated with low confidence">
            <a:extLst>
              <a:ext uri="{FF2B5EF4-FFF2-40B4-BE49-F238E27FC236}">
                <a16:creationId xmlns:a16="http://schemas.microsoft.com/office/drawing/2014/main" id="{91BF7EFA-302C-4B2F-ABE7-C20CA34149D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24" name="Picture Placeholder 23" descr="Shape&#10;&#10;Description automatically generated with low confidence">
            <a:extLst>
              <a:ext uri="{FF2B5EF4-FFF2-40B4-BE49-F238E27FC236}">
                <a16:creationId xmlns:a16="http://schemas.microsoft.com/office/drawing/2014/main" id="{064895D0-2FD7-40F2-8B02-F17DCE0070C4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26" name="Picture Placeholder 25" descr="Shape&#10;&#10;Description automatically generated with low confidence">
            <a:extLst>
              <a:ext uri="{FF2B5EF4-FFF2-40B4-BE49-F238E27FC236}">
                <a16:creationId xmlns:a16="http://schemas.microsoft.com/office/drawing/2014/main" id="{A6E9BA86-7AF3-46F1-BB50-5AED7CF23265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" r="157"/>
          <a:stretch/>
        </p:blipFill>
        <p:spPr/>
      </p:pic>
      <p:pic>
        <p:nvPicPr>
          <p:cNvPr id="28" name="Picture Placeholder 27" descr="Shape&#10;&#10;Description automatically generated with low confidence">
            <a:extLst>
              <a:ext uri="{FF2B5EF4-FFF2-40B4-BE49-F238E27FC236}">
                <a16:creationId xmlns:a16="http://schemas.microsoft.com/office/drawing/2014/main" id="{86F4A006-7810-4409-B71A-B6E28B7E698B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32" name="Picture Placeholder 31" descr="Shape&#10;&#10;Description automatically generated with low confidence">
            <a:extLst>
              <a:ext uri="{FF2B5EF4-FFF2-40B4-BE49-F238E27FC236}">
                <a16:creationId xmlns:a16="http://schemas.microsoft.com/office/drawing/2014/main" id="{24112242-154E-4FBF-BC52-29F7699281F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1644CE75-2F6C-3F3E-E780-55377545CBA9}"/>
              </a:ext>
            </a:extLst>
          </p:cNvPr>
          <p:cNvSpPr txBox="1">
            <a:spLocks/>
          </p:cNvSpPr>
          <p:nvPr/>
        </p:nvSpPr>
        <p:spPr>
          <a:xfrm>
            <a:off x="2915816" y="2495425"/>
            <a:ext cx="3240360" cy="5231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>
                <a:highlight>
                  <a:srgbClr val="FFFF00"/>
                </a:highlight>
                <a:ea typeface="Open Sans" panose="020B0606030504020204" pitchFamily="34" charset="0"/>
                <a:cs typeface="Open Sans" panose="020B0606030504020204" pitchFamily="34" charset="0"/>
              </a:rPr>
              <a:t>TDK TERCEDERAI  OLEH SIKAP/PERILAKU YG TDK SSI</a:t>
            </a: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D95CF1E-7641-2E6C-60D0-AFEDE049AD3E}"/>
              </a:ext>
            </a:extLst>
          </p:cNvPr>
          <p:cNvSpPr txBox="1">
            <a:spLocks/>
          </p:cNvSpPr>
          <p:nvPr/>
        </p:nvSpPr>
        <p:spPr>
          <a:xfrm>
            <a:off x="6084170" y="2495425"/>
            <a:ext cx="3240360" cy="5231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>
                <a:highlight>
                  <a:srgbClr val="FFFF00"/>
                </a:highlight>
                <a:ea typeface="Open Sans" panose="020B0606030504020204" pitchFamily="34" charset="0"/>
                <a:cs typeface="Open Sans" panose="020B0606030504020204" pitchFamily="34" charset="0"/>
              </a:rPr>
              <a:t>MRP PENGETAHUAN JUGA TINDAKAN</a:t>
            </a: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A2D0A07-AFA6-9CC1-871A-9D4A92C1AAA8}"/>
              </a:ext>
            </a:extLst>
          </p:cNvPr>
          <p:cNvSpPr txBox="1">
            <a:spLocks/>
          </p:cNvSpPr>
          <p:nvPr/>
        </p:nvSpPr>
        <p:spPr>
          <a:xfrm>
            <a:off x="5903640" y="4234314"/>
            <a:ext cx="3240360" cy="5231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>
                <a:highlight>
                  <a:srgbClr val="FFFF00"/>
                </a:highlight>
                <a:ea typeface="Open Sans" panose="020B0606030504020204" pitchFamily="34" charset="0"/>
                <a:cs typeface="Open Sans" panose="020B0606030504020204" pitchFamily="34" charset="0"/>
              </a:rPr>
              <a:t>AMBIL HIKMAH/PELAJARAN DARI KASUS/KEJADIAN</a:t>
            </a: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22C3DB2D-010D-AED2-D48F-CA61F532EC67}"/>
              </a:ext>
            </a:extLst>
          </p:cNvPr>
          <p:cNvSpPr txBox="1">
            <a:spLocks/>
          </p:cNvSpPr>
          <p:nvPr/>
        </p:nvSpPr>
        <p:spPr>
          <a:xfrm>
            <a:off x="208917" y="4234314"/>
            <a:ext cx="2805936" cy="5231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>
                <a:highlight>
                  <a:srgbClr val="FFFF00"/>
                </a:highlight>
                <a:ea typeface="Open Sans" panose="020B0606030504020204" pitchFamily="34" charset="0"/>
                <a:cs typeface="Open Sans" panose="020B0606030504020204" pitchFamily="34" charset="0"/>
              </a:rPr>
              <a:t>TEGUH DALAM SEGALA SITUASI</a:t>
            </a:r>
            <a:endParaRPr lang="en-US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9363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6" grpId="0"/>
      <p:bldP spid="9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28690" y="784607"/>
            <a:ext cx="2937197" cy="2937197"/>
          </a:xfrm>
          <a:custGeom>
            <a:avLst/>
            <a:gdLst/>
            <a:ahLst/>
            <a:cxnLst/>
            <a:rect l="l" t="t" r="r" b="b"/>
            <a:pathLst>
              <a:path w="5874394" h="5874394">
                <a:moveTo>
                  <a:pt x="0" y="0"/>
                </a:moveTo>
                <a:lnTo>
                  <a:pt x="5874394" y="0"/>
                </a:lnTo>
                <a:lnTo>
                  <a:pt x="5874394" y="5874394"/>
                </a:lnTo>
                <a:lnTo>
                  <a:pt x="0" y="5874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id-ID" sz="900"/>
          </a:p>
        </p:txBody>
      </p:sp>
      <p:sp>
        <p:nvSpPr>
          <p:cNvPr id="3" name="Freeform 3"/>
          <p:cNvSpPr/>
          <p:nvPr/>
        </p:nvSpPr>
        <p:spPr>
          <a:xfrm>
            <a:off x="4069902" y="778470"/>
            <a:ext cx="2275796" cy="1948801"/>
          </a:xfrm>
          <a:custGeom>
            <a:avLst/>
            <a:gdLst/>
            <a:ahLst/>
            <a:cxnLst/>
            <a:rect l="l" t="t" r="r" b="b"/>
            <a:pathLst>
              <a:path w="5023574" h="3897601">
                <a:moveTo>
                  <a:pt x="0" y="0"/>
                </a:moveTo>
                <a:lnTo>
                  <a:pt x="5023574" y="0"/>
                </a:lnTo>
                <a:lnTo>
                  <a:pt x="5023574" y="3897600"/>
                </a:lnTo>
                <a:lnTo>
                  <a:pt x="0" y="3897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385" r="-22031" b="-3351"/>
            </a:stretch>
          </a:blipFill>
        </p:spPr>
        <p:txBody>
          <a:bodyPr/>
          <a:lstStyle/>
          <a:p>
            <a:endParaRPr lang="id-ID" sz="900"/>
          </a:p>
        </p:txBody>
      </p:sp>
      <p:sp>
        <p:nvSpPr>
          <p:cNvPr id="9" name="Freeform 9"/>
          <p:cNvSpPr/>
          <p:nvPr/>
        </p:nvSpPr>
        <p:spPr>
          <a:xfrm>
            <a:off x="5666201" y="1873306"/>
            <a:ext cx="1623105" cy="762049"/>
          </a:xfrm>
          <a:custGeom>
            <a:avLst/>
            <a:gdLst/>
            <a:ahLst/>
            <a:cxnLst/>
            <a:rect l="l" t="t" r="r" b="b"/>
            <a:pathLst>
              <a:path w="2205814" h="2460847">
                <a:moveTo>
                  <a:pt x="0" y="0"/>
                </a:moveTo>
                <a:lnTo>
                  <a:pt x="2205814" y="0"/>
                </a:lnTo>
                <a:lnTo>
                  <a:pt x="2205814" y="2460847"/>
                </a:lnTo>
                <a:lnTo>
                  <a:pt x="0" y="24608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 sz="900"/>
          </a:p>
        </p:txBody>
      </p:sp>
      <p:sp>
        <p:nvSpPr>
          <p:cNvPr id="11" name="TextBox 11"/>
          <p:cNvSpPr txBox="1"/>
          <p:nvPr/>
        </p:nvSpPr>
        <p:spPr>
          <a:xfrm>
            <a:off x="722939" y="919948"/>
            <a:ext cx="2511787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 b="1" dirty="0">
                <a:solidFill>
                  <a:srgbClr val="F2F2F2"/>
                </a:solidFill>
                <a:latin typeface="Cheque Bold"/>
              </a:rPr>
              <a:t>TREN</a:t>
            </a:r>
          </a:p>
          <a:p>
            <a:pPr algn="ctr">
              <a:lnSpc>
                <a:spcPts val="3999"/>
              </a:lnSpc>
            </a:pPr>
            <a:r>
              <a:rPr lang="en-US" sz="3999" b="1" dirty="0">
                <a:solidFill>
                  <a:srgbClr val="F2F2F2"/>
                </a:solidFill>
                <a:latin typeface="Cheque Bold"/>
              </a:rPr>
              <a:t>KORUPSI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529803" y="902387"/>
            <a:ext cx="2305417" cy="94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dirty="0">
                <a:solidFill>
                  <a:srgbClr val="F2F2F2"/>
                </a:solidFill>
                <a:latin typeface="Roboto Bold"/>
              </a:rPr>
              <a:t>KASUS INFRASTRUKTUR BTS 4G RP.8T</a:t>
            </a:r>
          </a:p>
        </p:txBody>
      </p:sp>
      <p:pic>
        <p:nvPicPr>
          <p:cNvPr id="2050" name="Picture 2" descr="Harvey Moeis didakwa korupsi dan pencucian uang dalam kasus tata niaga ...">
            <a:extLst>
              <a:ext uri="{FF2B5EF4-FFF2-40B4-BE49-F238E27FC236}">
                <a16:creationId xmlns:a16="http://schemas.microsoft.com/office/drawing/2014/main" id="{5EA240AF-4D42-C302-6F0C-7EC9E0A56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73" y="2672225"/>
            <a:ext cx="2257196" cy="209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7"/>
          <p:cNvSpPr/>
          <p:nvPr/>
        </p:nvSpPr>
        <p:spPr>
          <a:xfrm>
            <a:off x="1736606" y="4280716"/>
            <a:ext cx="1473712" cy="416324"/>
          </a:xfrm>
          <a:custGeom>
            <a:avLst/>
            <a:gdLst/>
            <a:ahLst/>
            <a:cxnLst/>
            <a:rect l="l" t="t" r="r" b="b"/>
            <a:pathLst>
              <a:path w="2947423" h="832647">
                <a:moveTo>
                  <a:pt x="0" y="0"/>
                </a:moveTo>
                <a:lnTo>
                  <a:pt x="2947423" y="0"/>
                </a:lnTo>
                <a:lnTo>
                  <a:pt x="2947423" y="832647"/>
                </a:lnTo>
                <a:lnTo>
                  <a:pt x="0" y="8326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 sz="900"/>
          </a:p>
        </p:txBody>
      </p:sp>
      <p:sp>
        <p:nvSpPr>
          <p:cNvPr id="16" name="AutoShape 4" descr="BPK RI Buka Suara Salah Satu Pejabatnya Minta Rp 12 Miliar dan Disebut ...">
            <a:extLst>
              <a:ext uri="{FF2B5EF4-FFF2-40B4-BE49-F238E27FC236}">
                <a16:creationId xmlns:a16="http://schemas.microsoft.com/office/drawing/2014/main" id="{2A3E889A-1AE8-DB2D-446C-79330B8013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5800" y="2495550"/>
            <a:ext cx="2735781" cy="27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 sz="900"/>
          </a:p>
        </p:txBody>
      </p:sp>
      <p:pic>
        <p:nvPicPr>
          <p:cNvPr id="2058" name="Picture 10" descr="Kaleidoskop: 6 Kasus Korupsi Terbesar Sepanjang 2023 - foto Tempo.co">
            <a:extLst>
              <a:ext uri="{FF2B5EF4-FFF2-40B4-BE49-F238E27FC236}">
                <a16:creationId xmlns:a16="http://schemas.microsoft.com/office/drawing/2014/main" id="{11A2E202-6774-1B3E-8DFE-59FA1628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04" y="2868505"/>
            <a:ext cx="2275796" cy="193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0"/>
          <p:cNvSpPr/>
          <p:nvPr/>
        </p:nvSpPr>
        <p:spPr>
          <a:xfrm>
            <a:off x="6023190" y="4115101"/>
            <a:ext cx="1191458" cy="806926"/>
          </a:xfrm>
          <a:custGeom>
            <a:avLst/>
            <a:gdLst/>
            <a:ahLst/>
            <a:cxnLst/>
            <a:rect l="l" t="t" r="r" b="b"/>
            <a:pathLst>
              <a:path w="2205814" h="2460847">
                <a:moveTo>
                  <a:pt x="0" y="0"/>
                </a:moveTo>
                <a:lnTo>
                  <a:pt x="2205814" y="0"/>
                </a:lnTo>
                <a:lnTo>
                  <a:pt x="2205814" y="2460847"/>
                </a:lnTo>
                <a:lnTo>
                  <a:pt x="0" y="24608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 sz="900"/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F1A769C2-CFD1-087A-C3A7-BAEEE1F82BCE}"/>
              </a:ext>
            </a:extLst>
          </p:cNvPr>
          <p:cNvSpPr txBox="1"/>
          <p:nvPr/>
        </p:nvSpPr>
        <p:spPr>
          <a:xfrm>
            <a:off x="6697845" y="3094755"/>
            <a:ext cx="2305417" cy="12663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dirty="0">
                <a:solidFill>
                  <a:srgbClr val="F2F2F2"/>
                </a:solidFill>
                <a:latin typeface="Roboto Bold"/>
              </a:rPr>
              <a:t>KASUS PEMERASAN DAN GRATIFIKASI</a:t>
            </a:r>
          </a:p>
          <a:p>
            <a:pPr algn="ctr">
              <a:lnSpc>
                <a:spcPts val="2500"/>
              </a:lnSpc>
            </a:pPr>
            <a:r>
              <a:rPr lang="en-US" sz="2000" dirty="0">
                <a:solidFill>
                  <a:srgbClr val="F2F2F2"/>
                </a:solidFill>
                <a:latin typeface="Roboto Bold"/>
              </a:rPr>
              <a:t>RP.13,9 M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EFCCC94C-9B87-889D-F467-1313662928CF}"/>
              </a:ext>
            </a:extLst>
          </p:cNvPr>
          <p:cNvSpPr txBox="1"/>
          <p:nvPr/>
        </p:nvSpPr>
        <p:spPr>
          <a:xfrm>
            <a:off x="2352115" y="3710591"/>
            <a:ext cx="2305417" cy="625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dirty="0">
                <a:solidFill>
                  <a:srgbClr val="F2F2F2"/>
                </a:solidFill>
                <a:latin typeface="Roboto Bold"/>
              </a:rPr>
              <a:t>KASUS PT. TIMAH RP.300 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>
            <a:extLst>
              <a:ext uri="{FF2B5EF4-FFF2-40B4-BE49-F238E27FC236}">
                <a16:creationId xmlns:a16="http://schemas.microsoft.com/office/drawing/2014/main" id="{8A8D0997-9EC8-2B8C-D667-C18337F9216C}"/>
              </a:ext>
            </a:extLst>
          </p:cNvPr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00000"/>
          </a:solidFill>
        </p:spPr>
        <p:txBody>
          <a:bodyPr lIns="25400" tIns="25400" rIns="25400" bIns="25400" rtlCol="0" anchor="ctr"/>
          <a:lstStyle/>
          <a:p>
            <a:pPr algn="ctr">
              <a:lnSpc>
                <a:spcPts val="1330"/>
              </a:lnSpc>
            </a:pPr>
            <a:endParaRPr sz="900"/>
          </a:p>
        </p:txBody>
      </p:sp>
      <p:sp>
        <p:nvSpPr>
          <p:cNvPr id="2" name="Freeform 2"/>
          <p:cNvSpPr/>
          <p:nvPr/>
        </p:nvSpPr>
        <p:spPr>
          <a:xfrm>
            <a:off x="3928690" y="784607"/>
            <a:ext cx="2937197" cy="2937197"/>
          </a:xfrm>
          <a:custGeom>
            <a:avLst/>
            <a:gdLst/>
            <a:ahLst/>
            <a:cxnLst/>
            <a:rect l="l" t="t" r="r" b="b"/>
            <a:pathLst>
              <a:path w="5874394" h="5874394">
                <a:moveTo>
                  <a:pt x="0" y="0"/>
                </a:moveTo>
                <a:lnTo>
                  <a:pt x="5874394" y="0"/>
                </a:lnTo>
                <a:lnTo>
                  <a:pt x="5874394" y="5874394"/>
                </a:lnTo>
                <a:lnTo>
                  <a:pt x="0" y="5874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id-ID" sz="900"/>
          </a:p>
        </p:txBody>
      </p:sp>
      <p:sp>
        <p:nvSpPr>
          <p:cNvPr id="3" name="Freeform 3"/>
          <p:cNvSpPr/>
          <p:nvPr/>
        </p:nvSpPr>
        <p:spPr>
          <a:xfrm>
            <a:off x="269242" y="1049336"/>
            <a:ext cx="4572000" cy="3622676"/>
          </a:xfrm>
          <a:custGeom>
            <a:avLst/>
            <a:gdLst/>
            <a:ahLst/>
            <a:cxnLst/>
            <a:rect l="l" t="t" r="r" b="b"/>
            <a:pathLst>
              <a:path w="15693585" h="7245352">
                <a:moveTo>
                  <a:pt x="0" y="0"/>
                </a:moveTo>
                <a:lnTo>
                  <a:pt x="15693585" y="0"/>
                </a:lnTo>
                <a:lnTo>
                  <a:pt x="15693585" y="7245352"/>
                </a:lnTo>
                <a:lnTo>
                  <a:pt x="0" y="72453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585" r="-3585" b="-1334"/>
            </a:stretch>
          </a:blipFill>
        </p:spPr>
        <p:txBody>
          <a:bodyPr/>
          <a:lstStyle/>
          <a:p>
            <a:endParaRPr lang="id-ID" sz="900"/>
          </a:p>
        </p:txBody>
      </p:sp>
      <p:sp>
        <p:nvSpPr>
          <p:cNvPr id="4" name="TextBox 4"/>
          <p:cNvSpPr txBox="1"/>
          <p:nvPr/>
        </p:nvSpPr>
        <p:spPr>
          <a:xfrm>
            <a:off x="782858" y="471489"/>
            <a:ext cx="2511787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F2F2F2"/>
                </a:solidFill>
                <a:latin typeface="Cheque Bold"/>
              </a:rPr>
              <a:t>KORUPSI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1AA40D-4431-65B8-D5BE-0903A556AB6F}"/>
              </a:ext>
            </a:extLst>
          </p:cNvPr>
          <p:cNvSpPr txBox="1"/>
          <p:nvPr/>
        </p:nvSpPr>
        <p:spPr>
          <a:xfrm>
            <a:off x="4841242" y="2000021"/>
            <a:ext cx="4017743" cy="1797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132" lvl="1" indent="-83344" algn="just">
              <a:lnSpc>
                <a:spcPts val="2660"/>
              </a:lnSpc>
            </a:pPr>
            <a:r>
              <a:rPr lang="en-US" sz="1900" dirty="0">
                <a:solidFill>
                  <a:srgbClr val="EFEFEF"/>
                </a:solidFill>
                <a:latin typeface="Roboto Bold"/>
              </a:rPr>
              <a:t>“</a:t>
            </a:r>
            <a:r>
              <a:rPr lang="en-US" sz="1900" dirty="0">
                <a:solidFill>
                  <a:srgbClr val="EFEFEF"/>
                </a:solidFill>
                <a:latin typeface="Berlin Sans FB Demi" panose="020E0802020502020306" pitchFamily="34" charset="0"/>
              </a:rPr>
              <a:t>KEKUASAAN CENDERUNG KORUP DAN KEKUASAAN ABSOLUT, KORUP SECARA ABSOLUT</a:t>
            </a:r>
            <a:r>
              <a:rPr lang="en-US" sz="1900" dirty="0">
                <a:solidFill>
                  <a:srgbClr val="EFEFEF"/>
                </a:solidFill>
                <a:latin typeface="Roboto Bold"/>
              </a:rPr>
              <a:t>”</a:t>
            </a:r>
          </a:p>
          <a:p>
            <a:pPr>
              <a:lnSpc>
                <a:spcPts val="2660"/>
              </a:lnSpc>
            </a:pPr>
            <a:endParaRPr lang="en-US" sz="1900" dirty="0">
              <a:solidFill>
                <a:srgbClr val="EFEFEF"/>
              </a:solidFill>
              <a:latin typeface="Roboto Bol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BFD88F70-2E18-37E3-AF74-C3A7F692D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3288150" cy="5143500"/>
          </a:xfrm>
          <a:prstGeom prst="rect">
            <a:avLst/>
          </a:prstGeom>
        </p:spPr>
      </p:pic>
      <p:pic>
        <p:nvPicPr>
          <p:cNvPr id="6" name="Gambar 5">
            <a:extLst>
              <a:ext uri="{FF2B5EF4-FFF2-40B4-BE49-F238E27FC236}">
                <a16:creationId xmlns:a16="http://schemas.microsoft.com/office/drawing/2014/main" id="{E8390BEA-E284-4F22-EE9A-95B0DC80E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32" y="4802"/>
            <a:ext cx="4429663" cy="5143500"/>
          </a:xfrm>
          <a:prstGeom prst="rect">
            <a:avLst/>
          </a:prstGeom>
        </p:spPr>
      </p:pic>
      <p:sp>
        <p:nvSpPr>
          <p:cNvPr id="8" name="Panah: Kanan 7">
            <a:extLst>
              <a:ext uri="{FF2B5EF4-FFF2-40B4-BE49-F238E27FC236}">
                <a16:creationId xmlns:a16="http://schemas.microsoft.com/office/drawing/2014/main" id="{12F0682D-E1B6-EAF5-E55F-A4852A6EF132}"/>
              </a:ext>
            </a:extLst>
          </p:cNvPr>
          <p:cNvSpPr/>
          <p:nvPr/>
        </p:nvSpPr>
        <p:spPr>
          <a:xfrm>
            <a:off x="3449925" y="915566"/>
            <a:ext cx="1080120" cy="3744416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6908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86" y="688893"/>
            <a:ext cx="4250127" cy="4013835"/>
            <a:chOff x="2846514" y="932307"/>
            <a:chExt cx="6673215" cy="53517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5975" y="941832"/>
              <a:ext cx="6653783" cy="53324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51276" y="937069"/>
              <a:ext cx="6663690" cy="5342255"/>
            </a:xfrm>
            <a:custGeom>
              <a:avLst/>
              <a:gdLst/>
              <a:ahLst/>
              <a:cxnLst/>
              <a:rect l="l" t="t" r="r" b="b"/>
              <a:pathLst>
                <a:path w="6663690" h="5342255">
                  <a:moveTo>
                    <a:pt x="0" y="5342001"/>
                  </a:moveTo>
                  <a:lnTo>
                    <a:pt x="6663308" y="5342001"/>
                  </a:lnTo>
                  <a:lnTo>
                    <a:pt x="6663308" y="0"/>
                  </a:lnTo>
                  <a:lnTo>
                    <a:pt x="0" y="0"/>
                  </a:lnTo>
                  <a:lnTo>
                    <a:pt x="0" y="5342001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73218" y="4794884"/>
            <a:ext cx="250316" cy="24117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82487" y="4783456"/>
            <a:ext cx="268605" cy="25831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36917" y="4816601"/>
            <a:ext cx="230886" cy="21945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89594" y="4797169"/>
            <a:ext cx="267462" cy="25946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6179311" y="6437528"/>
            <a:ext cx="2003552" cy="287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813911">
              <a:spcBef>
                <a:spcPts val="38"/>
              </a:spcBef>
            </a:pPr>
            <a:r>
              <a:rPr lang="id-ID" sz="1750" spc="-10"/>
              <a:t>INTEGRITAS</a:t>
            </a:r>
            <a:endParaRPr spc="-8" dirty="0"/>
          </a:p>
        </p:txBody>
      </p:sp>
      <p:sp>
        <p:nvSpPr>
          <p:cNvPr id="11" name="object 11"/>
          <p:cNvSpPr txBox="1"/>
          <p:nvPr/>
        </p:nvSpPr>
        <p:spPr>
          <a:xfrm>
            <a:off x="6455282" y="4849797"/>
            <a:ext cx="831533" cy="154851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9525">
              <a:spcBef>
                <a:spcPts val="38"/>
              </a:spcBef>
            </a:pPr>
            <a:r>
              <a:rPr sz="975" b="1" spc="-8" dirty="0">
                <a:solidFill>
                  <a:srgbClr val="FFFFFF"/>
                </a:solidFill>
                <a:latin typeface="Trebuchet MS"/>
                <a:cs typeface="Trebuchet MS"/>
              </a:rPr>
              <a:t>PROFESIONAL</a:t>
            </a:r>
            <a:endParaRPr sz="975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10124058" y="6465804"/>
            <a:ext cx="738504" cy="22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9525">
              <a:spcBef>
                <a:spcPts val="38"/>
              </a:spcBef>
            </a:pPr>
            <a:r>
              <a:rPr lang="id-ID" spc="-10"/>
              <a:t>INOVATIF</a:t>
            </a:r>
            <a:endParaRPr spc="-8" dirty="0"/>
          </a:p>
        </p:txBody>
      </p:sp>
      <p:sp>
        <p:nvSpPr>
          <p:cNvPr id="13" name="object 13"/>
          <p:cNvSpPr txBox="1"/>
          <p:nvPr/>
        </p:nvSpPr>
        <p:spPr>
          <a:xfrm>
            <a:off x="8460295" y="4853226"/>
            <a:ext cx="437674" cy="154851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9525">
              <a:spcBef>
                <a:spcPts val="38"/>
              </a:spcBef>
            </a:pPr>
            <a:r>
              <a:rPr sz="975" b="1" spc="-8" dirty="0">
                <a:solidFill>
                  <a:srgbClr val="FFFFFF"/>
                </a:solidFill>
                <a:latin typeface="Trebuchet MS"/>
                <a:cs typeface="Trebuchet MS"/>
              </a:rPr>
              <a:t>PEDULI</a:t>
            </a:r>
            <a:endParaRPr sz="975">
              <a:latin typeface="Trebuchet MS"/>
              <a:cs typeface="Trebuchet MS"/>
            </a:endParaRPr>
          </a:p>
        </p:txBody>
      </p:sp>
      <p:grpSp>
        <p:nvGrpSpPr>
          <p:cNvPr id="14" name="object 8">
            <a:extLst>
              <a:ext uri="{FF2B5EF4-FFF2-40B4-BE49-F238E27FC236}">
                <a16:creationId xmlns:a16="http://schemas.microsoft.com/office/drawing/2014/main" id="{150C019C-769F-15FC-6A62-C56EEDD49D2B}"/>
              </a:ext>
            </a:extLst>
          </p:cNvPr>
          <p:cNvGrpSpPr/>
          <p:nvPr/>
        </p:nvGrpSpPr>
        <p:grpSpPr>
          <a:xfrm>
            <a:off x="4572000" y="723257"/>
            <a:ext cx="4325969" cy="4023074"/>
            <a:chOff x="3829811" y="2197607"/>
            <a:chExt cx="4267200" cy="4038600"/>
          </a:xfrm>
        </p:grpSpPr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6B17245F-BD3C-942F-5836-B7137CDF07DC}"/>
                </a:ext>
              </a:extLst>
            </p:cNvPr>
            <p:cNvSpPr/>
            <p:nvPr/>
          </p:nvSpPr>
          <p:spPr>
            <a:xfrm>
              <a:off x="3829811" y="2197607"/>
              <a:ext cx="4267200" cy="4038600"/>
            </a:xfrm>
            <a:custGeom>
              <a:avLst/>
              <a:gdLst/>
              <a:ahLst/>
              <a:cxnLst/>
              <a:rect l="l" t="t" r="r" b="b"/>
              <a:pathLst>
                <a:path w="4267200" h="4038600">
                  <a:moveTo>
                    <a:pt x="2133600" y="0"/>
                  </a:moveTo>
                  <a:lnTo>
                    <a:pt x="2083947" y="536"/>
                  </a:lnTo>
                  <a:lnTo>
                    <a:pt x="2034572" y="2136"/>
                  </a:lnTo>
                  <a:lnTo>
                    <a:pt x="1985486" y="4790"/>
                  </a:lnTo>
                  <a:lnTo>
                    <a:pt x="1936704" y="8484"/>
                  </a:lnTo>
                  <a:lnTo>
                    <a:pt x="1888235" y="13209"/>
                  </a:lnTo>
                  <a:lnTo>
                    <a:pt x="1840094" y="18951"/>
                  </a:lnTo>
                  <a:lnTo>
                    <a:pt x="1792291" y="25700"/>
                  </a:lnTo>
                  <a:lnTo>
                    <a:pt x="1744840" y="33444"/>
                  </a:lnTo>
                  <a:lnTo>
                    <a:pt x="1697753" y="42170"/>
                  </a:lnTo>
                  <a:lnTo>
                    <a:pt x="1651042" y="51869"/>
                  </a:lnTo>
                  <a:lnTo>
                    <a:pt x="1604718" y="62527"/>
                  </a:lnTo>
                  <a:lnTo>
                    <a:pt x="1558796" y="74134"/>
                  </a:lnTo>
                  <a:lnTo>
                    <a:pt x="1513286" y="86677"/>
                  </a:lnTo>
                  <a:lnTo>
                    <a:pt x="1468201" y="100145"/>
                  </a:lnTo>
                  <a:lnTo>
                    <a:pt x="1423553" y="114527"/>
                  </a:lnTo>
                  <a:lnTo>
                    <a:pt x="1379355" y="129811"/>
                  </a:lnTo>
                  <a:lnTo>
                    <a:pt x="1335618" y="145984"/>
                  </a:lnTo>
                  <a:lnTo>
                    <a:pt x="1292356" y="163037"/>
                  </a:lnTo>
                  <a:lnTo>
                    <a:pt x="1249580" y="180956"/>
                  </a:lnTo>
                  <a:lnTo>
                    <a:pt x="1207303" y="199731"/>
                  </a:lnTo>
                  <a:lnTo>
                    <a:pt x="1165537" y="219350"/>
                  </a:lnTo>
                  <a:lnTo>
                    <a:pt x="1124294" y="239800"/>
                  </a:lnTo>
                  <a:lnTo>
                    <a:pt x="1083587" y="261071"/>
                  </a:lnTo>
                  <a:lnTo>
                    <a:pt x="1043427" y="283152"/>
                  </a:lnTo>
                  <a:lnTo>
                    <a:pt x="1003828" y="306029"/>
                  </a:lnTo>
                  <a:lnTo>
                    <a:pt x="964801" y="329692"/>
                  </a:lnTo>
                  <a:lnTo>
                    <a:pt x="926358" y="354129"/>
                  </a:lnTo>
                  <a:lnTo>
                    <a:pt x="888513" y="379329"/>
                  </a:lnTo>
                  <a:lnTo>
                    <a:pt x="851276" y="405279"/>
                  </a:lnTo>
                  <a:lnTo>
                    <a:pt x="814661" y="431968"/>
                  </a:lnTo>
                  <a:lnTo>
                    <a:pt x="778680" y="459385"/>
                  </a:lnTo>
                  <a:lnTo>
                    <a:pt x="743344" y="487518"/>
                  </a:lnTo>
                  <a:lnTo>
                    <a:pt x="708667" y="516356"/>
                  </a:lnTo>
                  <a:lnTo>
                    <a:pt x="674660" y="545886"/>
                  </a:lnTo>
                  <a:lnTo>
                    <a:pt x="641337" y="576097"/>
                  </a:lnTo>
                  <a:lnTo>
                    <a:pt x="608708" y="606978"/>
                  </a:lnTo>
                  <a:lnTo>
                    <a:pt x="576787" y="638516"/>
                  </a:lnTo>
                  <a:lnTo>
                    <a:pt x="545585" y="670701"/>
                  </a:lnTo>
                  <a:lnTo>
                    <a:pt x="515115" y="703520"/>
                  </a:lnTo>
                  <a:lnTo>
                    <a:pt x="485390" y="736963"/>
                  </a:lnTo>
                  <a:lnTo>
                    <a:pt x="456421" y="771016"/>
                  </a:lnTo>
                  <a:lnTo>
                    <a:pt x="428221" y="805670"/>
                  </a:lnTo>
                  <a:lnTo>
                    <a:pt x="400801" y="840912"/>
                  </a:lnTo>
                  <a:lnTo>
                    <a:pt x="374175" y="876730"/>
                  </a:lnTo>
                  <a:lnTo>
                    <a:pt x="348355" y="913113"/>
                  </a:lnTo>
                  <a:lnTo>
                    <a:pt x="323353" y="950049"/>
                  </a:lnTo>
                  <a:lnTo>
                    <a:pt x="299180" y="987528"/>
                  </a:lnTo>
                  <a:lnTo>
                    <a:pt x="275850" y="1025536"/>
                  </a:lnTo>
                  <a:lnTo>
                    <a:pt x="253375" y="1064062"/>
                  </a:lnTo>
                  <a:lnTo>
                    <a:pt x="231767" y="1103096"/>
                  </a:lnTo>
                  <a:lnTo>
                    <a:pt x="211037" y="1142624"/>
                  </a:lnTo>
                  <a:lnTo>
                    <a:pt x="191200" y="1182637"/>
                  </a:lnTo>
                  <a:lnTo>
                    <a:pt x="172266" y="1223121"/>
                  </a:lnTo>
                  <a:lnTo>
                    <a:pt x="154248" y="1264065"/>
                  </a:lnTo>
                  <a:lnTo>
                    <a:pt x="137159" y="1305459"/>
                  </a:lnTo>
                  <a:lnTo>
                    <a:pt x="121010" y="1347289"/>
                  </a:lnTo>
                  <a:lnTo>
                    <a:pt x="105814" y="1389545"/>
                  </a:lnTo>
                  <a:lnTo>
                    <a:pt x="91583" y="1432215"/>
                  </a:lnTo>
                  <a:lnTo>
                    <a:pt x="78330" y="1475287"/>
                  </a:lnTo>
                  <a:lnTo>
                    <a:pt x="66067" y="1518750"/>
                  </a:lnTo>
                  <a:lnTo>
                    <a:pt x="54805" y="1562592"/>
                  </a:lnTo>
                  <a:lnTo>
                    <a:pt x="44558" y="1606801"/>
                  </a:lnTo>
                  <a:lnTo>
                    <a:pt x="35337" y="1651366"/>
                  </a:lnTo>
                  <a:lnTo>
                    <a:pt x="27155" y="1696275"/>
                  </a:lnTo>
                  <a:lnTo>
                    <a:pt x="20024" y="1741516"/>
                  </a:lnTo>
                  <a:lnTo>
                    <a:pt x="13957" y="1787079"/>
                  </a:lnTo>
                  <a:lnTo>
                    <a:pt x="8965" y="1832951"/>
                  </a:lnTo>
                  <a:lnTo>
                    <a:pt x="5061" y="1879121"/>
                  </a:lnTo>
                  <a:lnTo>
                    <a:pt x="2257" y="1925576"/>
                  </a:lnTo>
                  <a:lnTo>
                    <a:pt x="566" y="1972306"/>
                  </a:lnTo>
                  <a:lnTo>
                    <a:pt x="0" y="2019299"/>
                  </a:lnTo>
                  <a:lnTo>
                    <a:pt x="566" y="2066293"/>
                  </a:lnTo>
                  <a:lnTo>
                    <a:pt x="2257" y="2113023"/>
                  </a:lnTo>
                  <a:lnTo>
                    <a:pt x="5061" y="2159478"/>
                  </a:lnTo>
                  <a:lnTo>
                    <a:pt x="8965" y="2205648"/>
                  </a:lnTo>
                  <a:lnTo>
                    <a:pt x="13957" y="2251520"/>
                  </a:lnTo>
                  <a:lnTo>
                    <a:pt x="20024" y="2297083"/>
                  </a:lnTo>
                  <a:lnTo>
                    <a:pt x="27155" y="2342324"/>
                  </a:lnTo>
                  <a:lnTo>
                    <a:pt x="35337" y="2387233"/>
                  </a:lnTo>
                  <a:lnTo>
                    <a:pt x="44558" y="2431798"/>
                  </a:lnTo>
                  <a:lnTo>
                    <a:pt x="54805" y="2476007"/>
                  </a:lnTo>
                  <a:lnTo>
                    <a:pt x="66067" y="2519849"/>
                  </a:lnTo>
                  <a:lnTo>
                    <a:pt x="78330" y="2563312"/>
                  </a:lnTo>
                  <a:lnTo>
                    <a:pt x="91583" y="2606384"/>
                  </a:lnTo>
                  <a:lnTo>
                    <a:pt x="105814" y="2649054"/>
                  </a:lnTo>
                  <a:lnTo>
                    <a:pt x="121010" y="2691310"/>
                  </a:lnTo>
                  <a:lnTo>
                    <a:pt x="137159" y="2733140"/>
                  </a:lnTo>
                  <a:lnTo>
                    <a:pt x="154248" y="2774534"/>
                  </a:lnTo>
                  <a:lnTo>
                    <a:pt x="172266" y="2815478"/>
                  </a:lnTo>
                  <a:lnTo>
                    <a:pt x="191200" y="2855962"/>
                  </a:lnTo>
                  <a:lnTo>
                    <a:pt x="211037" y="2895975"/>
                  </a:lnTo>
                  <a:lnTo>
                    <a:pt x="231767" y="2935503"/>
                  </a:lnTo>
                  <a:lnTo>
                    <a:pt x="253375" y="2974537"/>
                  </a:lnTo>
                  <a:lnTo>
                    <a:pt x="275850" y="3013063"/>
                  </a:lnTo>
                  <a:lnTo>
                    <a:pt x="299180" y="3051071"/>
                  </a:lnTo>
                  <a:lnTo>
                    <a:pt x="323353" y="3088550"/>
                  </a:lnTo>
                  <a:lnTo>
                    <a:pt x="348355" y="3125486"/>
                  </a:lnTo>
                  <a:lnTo>
                    <a:pt x="374175" y="3161869"/>
                  </a:lnTo>
                  <a:lnTo>
                    <a:pt x="400801" y="3197687"/>
                  </a:lnTo>
                  <a:lnTo>
                    <a:pt x="428221" y="3232929"/>
                  </a:lnTo>
                  <a:lnTo>
                    <a:pt x="456421" y="3267583"/>
                  </a:lnTo>
                  <a:lnTo>
                    <a:pt x="485390" y="3301636"/>
                  </a:lnTo>
                  <a:lnTo>
                    <a:pt x="515115" y="3335079"/>
                  </a:lnTo>
                  <a:lnTo>
                    <a:pt x="545585" y="3367898"/>
                  </a:lnTo>
                  <a:lnTo>
                    <a:pt x="576787" y="3400083"/>
                  </a:lnTo>
                  <a:lnTo>
                    <a:pt x="608708" y="3431621"/>
                  </a:lnTo>
                  <a:lnTo>
                    <a:pt x="641337" y="3462502"/>
                  </a:lnTo>
                  <a:lnTo>
                    <a:pt x="674660" y="3492713"/>
                  </a:lnTo>
                  <a:lnTo>
                    <a:pt x="708667" y="3522243"/>
                  </a:lnTo>
                  <a:lnTo>
                    <a:pt x="743344" y="3551081"/>
                  </a:lnTo>
                  <a:lnTo>
                    <a:pt x="778680" y="3579214"/>
                  </a:lnTo>
                  <a:lnTo>
                    <a:pt x="814661" y="3606631"/>
                  </a:lnTo>
                  <a:lnTo>
                    <a:pt x="851276" y="3633320"/>
                  </a:lnTo>
                  <a:lnTo>
                    <a:pt x="888513" y="3659270"/>
                  </a:lnTo>
                  <a:lnTo>
                    <a:pt x="926358" y="3684470"/>
                  </a:lnTo>
                  <a:lnTo>
                    <a:pt x="964801" y="3708907"/>
                  </a:lnTo>
                  <a:lnTo>
                    <a:pt x="1003828" y="3732570"/>
                  </a:lnTo>
                  <a:lnTo>
                    <a:pt x="1043427" y="3755447"/>
                  </a:lnTo>
                  <a:lnTo>
                    <a:pt x="1083587" y="3777528"/>
                  </a:lnTo>
                  <a:lnTo>
                    <a:pt x="1124294" y="3798799"/>
                  </a:lnTo>
                  <a:lnTo>
                    <a:pt x="1165537" y="3819249"/>
                  </a:lnTo>
                  <a:lnTo>
                    <a:pt x="1207303" y="3838868"/>
                  </a:lnTo>
                  <a:lnTo>
                    <a:pt x="1249580" y="3857643"/>
                  </a:lnTo>
                  <a:lnTo>
                    <a:pt x="1292356" y="3875562"/>
                  </a:lnTo>
                  <a:lnTo>
                    <a:pt x="1335618" y="3892615"/>
                  </a:lnTo>
                  <a:lnTo>
                    <a:pt x="1379355" y="3908788"/>
                  </a:lnTo>
                  <a:lnTo>
                    <a:pt x="1423553" y="3924072"/>
                  </a:lnTo>
                  <a:lnTo>
                    <a:pt x="1468201" y="3938454"/>
                  </a:lnTo>
                  <a:lnTo>
                    <a:pt x="1513286" y="3951922"/>
                  </a:lnTo>
                  <a:lnTo>
                    <a:pt x="1558796" y="3964465"/>
                  </a:lnTo>
                  <a:lnTo>
                    <a:pt x="1604718" y="3976072"/>
                  </a:lnTo>
                  <a:lnTo>
                    <a:pt x="1651042" y="3986730"/>
                  </a:lnTo>
                  <a:lnTo>
                    <a:pt x="1697753" y="3996429"/>
                  </a:lnTo>
                  <a:lnTo>
                    <a:pt x="1744840" y="4005155"/>
                  </a:lnTo>
                  <a:lnTo>
                    <a:pt x="1792291" y="4012899"/>
                  </a:lnTo>
                  <a:lnTo>
                    <a:pt x="1840094" y="4019648"/>
                  </a:lnTo>
                  <a:lnTo>
                    <a:pt x="1888235" y="4025390"/>
                  </a:lnTo>
                  <a:lnTo>
                    <a:pt x="1936704" y="4030115"/>
                  </a:lnTo>
                  <a:lnTo>
                    <a:pt x="1985486" y="4033809"/>
                  </a:lnTo>
                  <a:lnTo>
                    <a:pt x="2034572" y="4036463"/>
                  </a:lnTo>
                  <a:lnTo>
                    <a:pt x="2083947" y="4038063"/>
                  </a:lnTo>
                  <a:lnTo>
                    <a:pt x="2133600" y="4038600"/>
                  </a:lnTo>
                  <a:lnTo>
                    <a:pt x="2183252" y="4038063"/>
                  </a:lnTo>
                  <a:lnTo>
                    <a:pt x="2232627" y="4036463"/>
                  </a:lnTo>
                  <a:lnTo>
                    <a:pt x="2281713" y="4033809"/>
                  </a:lnTo>
                  <a:lnTo>
                    <a:pt x="2330495" y="4030115"/>
                  </a:lnTo>
                  <a:lnTo>
                    <a:pt x="2378964" y="4025390"/>
                  </a:lnTo>
                  <a:lnTo>
                    <a:pt x="2427105" y="4019648"/>
                  </a:lnTo>
                  <a:lnTo>
                    <a:pt x="2474908" y="4012899"/>
                  </a:lnTo>
                  <a:lnTo>
                    <a:pt x="2522359" y="4005155"/>
                  </a:lnTo>
                  <a:lnTo>
                    <a:pt x="2569446" y="3996429"/>
                  </a:lnTo>
                  <a:lnTo>
                    <a:pt x="2616157" y="3986730"/>
                  </a:lnTo>
                  <a:lnTo>
                    <a:pt x="2662481" y="3976072"/>
                  </a:lnTo>
                  <a:lnTo>
                    <a:pt x="2708403" y="3964465"/>
                  </a:lnTo>
                  <a:lnTo>
                    <a:pt x="2753913" y="3951922"/>
                  </a:lnTo>
                  <a:lnTo>
                    <a:pt x="2798998" y="3938454"/>
                  </a:lnTo>
                  <a:lnTo>
                    <a:pt x="2843646" y="3924072"/>
                  </a:lnTo>
                  <a:lnTo>
                    <a:pt x="2887844" y="3908788"/>
                  </a:lnTo>
                  <a:lnTo>
                    <a:pt x="2931581" y="3892615"/>
                  </a:lnTo>
                  <a:lnTo>
                    <a:pt x="2974843" y="3875562"/>
                  </a:lnTo>
                  <a:lnTo>
                    <a:pt x="3017619" y="3857643"/>
                  </a:lnTo>
                  <a:lnTo>
                    <a:pt x="3059896" y="3838868"/>
                  </a:lnTo>
                  <a:lnTo>
                    <a:pt x="3101662" y="3819249"/>
                  </a:lnTo>
                  <a:lnTo>
                    <a:pt x="3142905" y="3798799"/>
                  </a:lnTo>
                  <a:lnTo>
                    <a:pt x="3183612" y="3777528"/>
                  </a:lnTo>
                  <a:lnTo>
                    <a:pt x="3223772" y="3755447"/>
                  </a:lnTo>
                  <a:lnTo>
                    <a:pt x="3263371" y="3732570"/>
                  </a:lnTo>
                  <a:lnTo>
                    <a:pt x="3302398" y="3708907"/>
                  </a:lnTo>
                  <a:lnTo>
                    <a:pt x="3340841" y="3684470"/>
                  </a:lnTo>
                  <a:lnTo>
                    <a:pt x="3378686" y="3659270"/>
                  </a:lnTo>
                  <a:lnTo>
                    <a:pt x="3415923" y="3633320"/>
                  </a:lnTo>
                  <a:lnTo>
                    <a:pt x="3452538" y="3606631"/>
                  </a:lnTo>
                  <a:lnTo>
                    <a:pt x="3488519" y="3579214"/>
                  </a:lnTo>
                  <a:lnTo>
                    <a:pt x="3523855" y="3551081"/>
                  </a:lnTo>
                  <a:lnTo>
                    <a:pt x="3558532" y="3522243"/>
                  </a:lnTo>
                  <a:lnTo>
                    <a:pt x="3592539" y="3492713"/>
                  </a:lnTo>
                  <a:lnTo>
                    <a:pt x="3625862" y="3462502"/>
                  </a:lnTo>
                  <a:lnTo>
                    <a:pt x="3658491" y="3431621"/>
                  </a:lnTo>
                  <a:lnTo>
                    <a:pt x="3690412" y="3400083"/>
                  </a:lnTo>
                  <a:lnTo>
                    <a:pt x="3721614" y="3367898"/>
                  </a:lnTo>
                  <a:lnTo>
                    <a:pt x="3752084" y="3335079"/>
                  </a:lnTo>
                  <a:lnTo>
                    <a:pt x="3781809" y="3301636"/>
                  </a:lnTo>
                  <a:lnTo>
                    <a:pt x="3810778" y="3267583"/>
                  </a:lnTo>
                  <a:lnTo>
                    <a:pt x="3838978" y="3232929"/>
                  </a:lnTo>
                  <a:lnTo>
                    <a:pt x="3866398" y="3197687"/>
                  </a:lnTo>
                  <a:lnTo>
                    <a:pt x="3893024" y="3161869"/>
                  </a:lnTo>
                  <a:lnTo>
                    <a:pt x="3918844" y="3125486"/>
                  </a:lnTo>
                  <a:lnTo>
                    <a:pt x="3943846" y="3088550"/>
                  </a:lnTo>
                  <a:lnTo>
                    <a:pt x="3968019" y="3051071"/>
                  </a:lnTo>
                  <a:lnTo>
                    <a:pt x="3991349" y="3013063"/>
                  </a:lnTo>
                  <a:lnTo>
                    <a:pt x="4013824" y="2974537"/>
                  </a:lnTo>
                  <a:lnTo>
                    <a:pt x="4035432" y="2935503"/>
                  </a:lnTo>
                  <a:lnTo>
                    <a:pt x="4056162" y="2895975"/>
                  </a:lnTo>
                  <a:lnTo>
                    <a:pt x="4075999" y="2855962"/>
                  </a:lnTo>
                  <a:lnTo>
                    <a:pt x="4094933" y="2815478"/>
                  </a:lnTo>
                  <a:lnTo>
                    <a:pt x="4112951" y="2774534"/>
                  </a:lnTo>
                  <a:lnTo>
                    <a:pt x="4130040" y="2733140"/>
                  </a:lnTo>
                  <a:lnTo>
                    <a:pt x="4146189" y="2691310"/>
                  </a:lnTo>
                  <a:lnTo>
                    <a:pt x="4161385" y="2649054"/>
                  </a:lnTo>
                  <a:lnTo>
                    <a:pt x="4175616" y="2606384"/>
                  </a:lnTo>
                  <a:lnTo>
                    <a:pt x="4188869" y="2563312"/>
                  </a:lnTo>
                  <a:lnTo>
                    <a:pt x="4201132" y="2519849"/>
                  </a:lnTo>
                  <a:lnTo>
                    <a:pt x="4212394" y="2476007"/>
                  </a:lnTo>
                  <a:lnTo>
                    <a:pt x="4222641" y="2431798"/>
                  </a:lnTo>
                  <a:lnTo>
                    <a:pt x="4231862" y="2387233"/>
                  </a:lnTo>
                  <a:lnTo>
                    <a:pt x="4240044" y="2342324"/>
                  </a:lnTo>
                  <a:lnTo>
                    <a:pt x="4247175" y="2297083"/>
                  </a:lnTo>
                  <a:lnTo>
                    <a:pt x="4253242" y="2251520"/>
                  </a:lnTo>
                  <a:lnTo>
                    <a:pt x="4258234" y="2205648"/>
                  </a:lnTo>
                  <a:lnTo>
                    <a:pt x="4262138" y="2159478"/>
                  </a:lnTo>
                  <a:lnTo>
                    <a:pt x="4264942" y="2113023"/>
                  </a:lnTo>
                  <a:lnTo>
                    <a:pt x="4266633" y="2066293"/>
                  </a:lnTo>
                  <a:lnTo>
                    <a:pt x="4267199" y="2019299"/>
                  </a:lnTo>
                  <a:lnTo>
                    <a:pt x="4266633" y="1972306"/>
                  </a:lnTo>
                  <a:lnTo>
                    <a:pt x="4264942" y="1925576"/>
                  </a:lnTo>
                  <a:lnTo>
                    <a:pt x="4262138" y="1879121"/>
                  </a:lnTo>
                  <a:lnTo>
                    <a:pt x="4258234" y="1832951"/>
                  </a:lnTo>
                  <a:lnTo>
                    <a:pt x="4253242" y="1787079"/>
                  </a:lnTo>
                  <a:lnTo>
                    <a:pt x="4247175" y="1741516"/>
                  </a:lnTo>
                  <a:lnTo>
                    <a:pt x="4240044" y="1696275"/>
                  </a:lnTo>
                  <a:lnTo>
                    <a:pt x="4231862" y="1651366"/>
                  </a:lnTo>
                  <a:lnTo>
                    <a:pt x="4222641" y="1606801"/>
                  </a:lnTo>
                  <a:lnTo>
                    <a:pt x="4212394" y="1562592"/>
                  </a:lnTo>
                  <a:lnTo>
                    <a:pt x="4201132" y="1518750"/>
                  </a:lnTo>
                  <a:lnTo>
                    <a:pt x="4188869" y="1475287"/>
                  </a:lnTo>
                  <a:lnTo>
                    <a:pt x="4175616" y="1432215"/>
                  </a:lnTo>
                  <a:lnTo>
                    <a:pt x="4161385" y="1389545"/>
                  </a:lnTo>
                  <a:lnTo>
                    <a:pt x="4146189" y="1347289"/>
                  </a:lnTo>
                  <a:lnTo>
                    <a:pt x="4130040" y="1305459"/>
                  </a:lnTo>
                  <a:lnTo>
                    <a:pt x="4112951" y="1264065"/>
                  </a:lnTo>
                  <a:lnTo>
                    <a:pt x="4094933" y="1223121"/>
                  </a:lnTo>
                  <a:lnTo>
                    <a:pt x="4075999" y="1182637"/>
                  </a:lnTo>
                  <a:lnTo>
                    <a:pt x="4056162" y="1142624"/>
                  </a:lnTo>
                  <a:lnTo>
                    <a:pt x="4035432" y="1103096"/>
                  </a:lnTo>
                  <a:lnTo>
                    <a:pt x="4013824" y="1064062"/>
                  </a:lnTo>
                  <a:lnTo>
                    <a:pt x="3991349" y="1025536"/>
                  </a:lnTo>
                  <a:lnTo>
                    <a:pt x="3968019" y="987528"/>
                  </a:lnTo>
                  <a:lnTo>
                    <a:pt x="3943846" y="950049"/>
                  </a:lnTo>
                  <a:lnTo>
                    <a:pt x="3918844" y="913113"/>
                  </a:lnTo>
                  <a:lnTo>
                    <a:pt x="3893024" y="876730"/>
                  </a:lnTo>
                  <a:lnTo>
                    <a:pt x="3866398" y="840912"/>
                  </a:lnTo>
                  <a:lnTo>
                    <a:pt x="3838978" y="805670"/>
                  </a:lnTo>
                  <a:lnTo>
                    <a:pt x="3810778" y="771016"/>
                  </a:lnTo>
                  <a:lnTo>
                    <a:pt x="3781809" y="736963"/>
                  </a:lnTo>
                  <a:lnTo>
                    <a:pt x="3752084" y="703520"/>
                  </a:lnTo>
                  <a:lnTo>
                    <a:pt x="3721614" y="670701"/>
                  </a:lnTo>
                  <a:lnTo>
                    <a:pt x="3690412" y="638516"/>
                  </a:lnTo>
                  <a:lnTo>
                    <a:pt x="3658491" y="606978"/>
                  </a:lnTo>
                  <a:lnTo>
                    <a:pt x="3625862" y="576097"/>
                  </a:lnTo>
                  <a:lnTo>
                    <a:pt x="3592539" y="545886"/>
                  </a:lnTo>
                  <a:lnTo>
                    <a:pt x="3558532" y="516356"/>
                  </a:lnTo>
                  <a:lnTo>
                    <a:pt x="3523855" y="487518"/>
                  </a:lnTo>
                  <a:lnTo>
                    <a:pt x="3488519" y="459385"/>
                  </a:lnTo>
                  <a:lnTo>
                    <a:pt x="3452538" y="431968"/>
                  </a:lnTo>
                  <a:lnTo>
                    <a:pt x="3415923" y="405279"/>
                  </a:lnTo>
                  <a:lnTo>
                    <a:pt x="3378686" y="379329"/>
                  </a:lnTo>
                  <a:lnTo>
                    <a:pt x="3340841" y="354129"/>
                  </a:lnTo>
                  <a:lnTo>
                    <a:pt x="3302398" y="329692"/>
                  </a:lnTo>
                  <a:lnTo>
                    <a:pt x="3263371" y="306029"/>
                  </a:lnTo>
                  <a:lnTo>
                    <a:pt x="3223772" y="283152"/>
                  </a:lnTo>
                  <a:lnTo>
                    <a:pt x="3183612" y="261071"/>
                  </a:lnTo>
                  <a:lnTo>
                    <a:pt x="3142905" y="239800"/>
                  </a:lnTo>
                  <a:lnTo>
                    <a:pt x="3101662" y="219350"/>
                  </a:lnTo>
                  <a:lnTo>
                    <a:pt x="3059896" y="199731"/>
                  </a:lnTo>
                  <a:lnTo>
                    <a:pt x="3017619" y="180956"/>
                  </a:lnTo>
                  <a:lnTo>
                    <a:pt x="2974843" y="163037"/>
                  </a:lnTo>
                  <a:lnTo>
                    <a:pt x="2931581" y="145984"/>
                  </a:lnTo>
                  <a:lnTo>
                    <a:pt x="2887844" y="129811"/>
                  </a:lnTo>
                  <a:lnTo>
                    <a:pt x="2843646" y="114527"/>
                  </a:lnTo>
                  <a:lnTo>
                    <a:pt x="2798998" y="100145"/>
                  </a:lnTo>
                  <a:lnTo>
                    <a:pt x="2753913" y="86677"/>
                  </a:lnTo>
                  <a:lnTo>
                    <a:pt x="2708403" y="74134"/>
                  </a:lnTo>
                  <a:lnTo>
                    <a:pt x="2662481" y="62527"/>
                  </a:lnTo>
                  <a:lnTo>
                    <a:pt x="2616157" y="51869"/>
                  </a:lnTo>
                  <a:lnTo>
                    <a:pt x="2569446" y="42170"/>
                  </a:lnTo>
                  <a:lnTo>
                    <a:pt x="2522359" y="33444"/>
                  </a:lnTo>
                  <a:lnTo>
                    <a:pt x="2474908" y="25700"/>
                  </a:lnTo>
                  <a:lnTo>
                    <a:pt x="2427105" y="18951"/>
                  </a:lnTo>
                  <a:lnTo>
                    <a:pt x="2378964" y="13209"/>
                  </a:lnTo>
                  <a:lnTo>
                    <a:pt x="2330495" y="8484"/>
                  </a:lnTo>
                  <a:lnTo>
                    <a:pt x="2281713" y="4790"/>
                  </a:lnTo>
                  <a:lnTo>
                    <a:pt x="2232627" y="2136"/>
                  </a:lnTo>
                  <a:lnTo>
                    <a:pt x="2183252" y="536"/>
                  </a:lnTo>
                  <a:lnTo>
                    <a:pt x="213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E611AE96-209A-F809-692E-C013D6CC9B48}"/>
                </a:ext>
              </a:extLst>
            </p:cNvPr>
            <p:cNvSpPr/>
            <p:nvPr/>
          </p:nvSpPr>
          <p:spPr>
            <a:xfrm>
              <a:off x="3829811" y="2197607"/>
              <a:ext cx="4267200" cy="4038600"/>
            </a:xfrm>
            <a:custGeom>
              <a:avLst/>
              <a:gdLst/>
              <a:ahLst/>
              <a:cxnLst/>
              <a:rect l="l" t="t" r="r" b="b"/>
              <a:pathLst>
                <a:path w="4267200" h="4038600">
                  <a:moveTo>
                    <a:pt x="0" y="2019299"/>
                  </a:moveTo>
                  <a:lnTo>
                    <a:pt x="566" y="1972306"/>
                  </a:lnTo>
                  <a:lnTo>
                    <a:pt x="2257" y="1925576"/>
                  </a:lnTo>
                  <a:lnTo>
                    <a:pt x="5061" y="1879121"/>
                  </a:lnTo>
                  <a:lnTo>
                    <a:pt x="8965" y="1832951"/>
                  </a:lnTo>
                  <a:lnTo>
                    <a:pt x="13957" y="1787079"/>
                  </a:lnTo>
                  <a:lnTo>
                    <a:pt x="20024" y="1741516"/>
                  </a:lnTo>
                  <a:lnTo>
                    <a:pt x="27155" y="1696275"/>
                  </a:lnTo>
                  <a:lnTo>
                    <a:pt x="35337" y="1651366"/>
                  </a:lnTo>
                  <a:lnTo>
                    <a:pt x="44558" y="1606801"/>
                  </a:lnTo>
                  <a:lnTo>
                    <a:pt x="54805" y="1562592"/>
                  </a:lnTo>
                  <a:lnTo>
                    <a:pt x="66067" y="1518750"/>
                  </a:lnTo>
                  <a:lnTo>
                    <a:pt x="78330" y="1475287"/>
                  </a:lnTo>
                  <a:lnTo>
                    <a:pt x="91583" y="1432215"/>
                  </a:lnTo>
                  <a:lnTo>
                    <a:pt x="105814" y="1389545"/>
                  </a:lnTo>
                  <a:lnTo>
                    <a:pt x="121010" y="1347289"/>
                  </a:lnTo>
                  <a:lnTo>
                    <a:pt x="137159" y="1305459"/>
                  </a:lnTo>
                  <a:lnTo>
                    <a:pt x="154248" y="1264065"/>
                  </a:lnTo>
                  <a:lnTo>
                    <a:pt x="172266" y="1223121"/>
                  </a:lnTo>
                  <a:lnTo>
                    <a:pt x="191200" y="1182637"/>
                  </a:lnTo>
                  <a:lnTo>
                    <a:pt x="211037" y="1142624"/>
                  </a:lnTo>
                  <a:lnTo>
                    <a:pt x="231767" y="1103096"/>
                  </a:lnTo>
                  <a:lnTo>
                    <a:pt x="253375" y="1064062"/>
                  </a:lnTo>
                  <a:lnTo>
                    <a:pt x="275850" y="1025536"/>
                  </a:lnTo>
                  <a:lnTo>
                    <a:pt x="299180" y="987528"/>
                  </a:lnTo>
                  <a:lnTo>
                    <a:pt x="323353" y="950049"/>
                  </a:lnTo>
                  <a:lnTo>
                    <a:pt x="348355" y="913113"/>
                  </a:lnTo>
                  <a:lnTo>
                    <a:pt x="374175" y="876730"/>
                  </a:lnTo>
                  <a:lnTo>
                    <a:pt x="400801" y="840912"/>
                  </a:lnTo>
                  <a:lnTo>
                    <a:pt x="428221" y="805670"/>
                  </a:lnTo>
                  <a:lnTo>
                    <a:pt x="456421" y="771016"/>
                  </a:lnTo>
                  <a:lnTo>
                    <a:pt x="485390" y="736963"/>
                  </a:lnTo>
                  <a:lnTo>
                    <a:pt x="515115" y="703520"/>
                  </a:lnTo>
                  <a:lnTo>
                    <a:pt x="545585" y="670701"/>
                  </a:lnTo>
                  <a:lnTo>
                    <a:pt x="576787" y="638516"/>
                  </a:lnTo>
                  <a:lnTo>
                    <a:pt x="608708" y="606978"/>
                  </a:lnTo>
                  <a:lnTo>
                    <a:pt x="641337" y="576097"/>
                  </a:lnTo>
                  <a:lnTo>
                    <a:pt x="674660" y="545886"/>
                  </a:lnTo>
                  <a:lnTo>
                    <a:pt x="708667" y="516356"/>
                  </a:lnTo>
                  <a:lnTo>
                    <a:pt x="743344" y="487518"/>
                  </a:lnTo>
                  <a:lnTo>
                    <a:pt x="778680" y="459385"/>
                  </a:lnTo>
                  <a:lnTo>
                    <a:pt x="814661" y="431968"/>
                  </a:lnTo>
                  <a:lnTo>
                    <a:pt x="851276" y="405279"/>
                  </a:lnTo>
                  <a:lnTo>
                    <a:pt x="888513" y="379329"/>
                  </a:lnTo>
                  <a:lnTo>
                    <a:pt x="926358" y="354129"/>
                  </a:lnTo>
                  <a:lnTo>
                    <a:pt x="964801" y="329692"/>
                  </a:lnTo>
                  <a:lnTo>
                    <a:pt x="1003828" y="306029"/>
                  </a:lnTo>
                  <a:lnTo>
                    <a:pt x="1043427" y="283152"/>
                  </a:lnTo>
                  <a:lnTo>
                    <a:pt x="1083587" y="261071"/>
                  </a:lnTo>
                  <a:lnTo>
                    <a:pt x="1124294" y="239800"/>
                  </a:lnTo>
                  <a:lnTo>
                    <a:pt x="1165537" y="219350"/>
                  </a:lnTo>
                  <a:lnTo>
                    <a:pt x="1207303" y="199731"/>
                  </a:lnTo>
                  <a:lnTo>
                    <a:pt x="1249580" y="180956"/>
                  </a:lnTo>
                  <a:lnTo>
                    <a:pt x="1292356" y="163037"/>
                  </a:lnTo>
                  <a:lnTo>
                    <a:pt x="1335618" y="145984"/>
                  </a:lnTo>
                  <a:lnTo>
                    <a:pt x="1379355" y="129811"/>
                  </a:lnTo>
                  <a:lnTo>
                    <a:pt x="1423553" y="114527"/>
                  </a:lnTo>
                  <a:lnTo>
                    <a:pt x="1468201" y="100145"/>
                  </a:lnTo>
                  <a:lnTo>
                    <a:pt x="1513286" y="86677"/>
                  </a:lnTo>
                  <a:lnTo>
                    <a:pt x="1558796" y="74134"/>
                  </a:lnTo>
                  <a:lnTo>
                    <a:pt x="1604718" y="62527"/>
                  </a:lnTo>
                  <a:lnTo>
                    <a:pt x="1651042" y="51869"/>
                  </a:lnTo>
                  <a:lnTo>
                    <a:pt x="1697753" y="42170"/>
                  </a:lnTo>
                  <a:lnTo>
                    <a:pt x="1744840" y="33444"/>
                  </a:lnTo>
                  <a:lnTo>
                    <a:pt x="1792291" y="25700"/>
                  </a:lnTo>
                  <a:lnTo>
                    <a:pt x="1840094" y="18951"/>
                  </a:lnTo>
                  <a:lnTo>
                    <a:pt x="1888235" y="13209"/>
                  </a:lnTo>
                  <a:lnTo>
                    <a:pt x="1936704" y="8484"/>
                  </a:lnTo>
                  <a:lnTo>
                    <a:pt x="1985486" y="4790"/>
                  </a:lnTo>
                  <a:lnTo>
                    <a:pt x="2034572" y="2136"/>
                  </a:lnTo>
                  <a:lnTo>
                    <a:pt x="2083947" y="536"/>
                  </a:lnTo>
                  <a:lnTo>
                    <a:pt x="2133600" y="0"/>
                  </a:lnTo>
                  <a:lnTo>
                    <a:pt x="2183252" y="536"/>
                  </a:lnTo>
                  <a:lnTo>
                    <a:pt x="2232627" y="2136"/>
                  </a:lnTo>
                  <a:lnTo>
                    <a:pt x="2281713" y="4790"/>
                  </a:lnTo>
                  <a:lnTo>
                    <a:pt x="2330495" y="8484"/>
                  </a:lnTo>
                  <a:lnTo>
                    <a:pt x="2378964" y="13209"/>
                  </a:lnTo>
                  <a:lnTo>
                    <a:pt x="2427105" y="18951"/>
                  </a:lnTo>
                  <a:lnTo>
                    <a:pt x="2474908" y="25700"/>
                  </a:lnTo>
                  <a:lnTo>
                    <a:pt x="2522359" y="33444"/>
                  </a:lnTo>
                  <a:lnTo>
                    <a:pt x="2569446" y="42170"/>
                  </a:lnTo>
                  <a:lnTo>
                    <a:pt x="2616157" y="51869"/>
                  </a:lnTo>
                  <a:lnTo>
                    <a:pt x="2662481" y="62527"/>
                  </a:lnTo>
                  <a:lnTo>
                    <a:pt x="2708403" y="74134"/>
                  </a:lnTo>
                  <a:lnTo>
                    <a:pt x="2753913" y="86677"/>
                  </a:lnTo>
                  <a:lnTo>
                    <a:pt x="2798998" y="100145"/>
                  </a:lnTo>
                  <a:lnTo>
                    <a:pt x="2843646" y="114527"/>
                  </a:lnTo>
                  <a:lnTo>
                    <a:pt x="2887844" y="129811"/>
                  </a:lnTo>
                  <a:lnTo>
                    <a:pt x="2931581" y="145984"/>
                  </a:lnTo>
                  <a:lnTo>
                    <a:pt x="2974843" y="163037"/>
                  </a:lnTo>
                  <a:lnTo>
                    <a:pt x="3017619" y="180956"/>
                  </a:lnTo>
                  <a:lnTo>
                    <a:pt x="3059896" y="199731"/>
                  </a:lnTo>
                  <a:lnTo>
                    <a:pt x="3101662" y="219350"/>
                  </a:lnTo>
                  <a:lnTo>
                    <a:pt x="3142905" y="239800"/>
                  </a:lnTo>
                  <a:lnTo>
                    <a:pt x="3183612" y="261071"/>
                  </a:lnTo>
                  <a:lnTo>
                    <a:pt x="3223772" y="283152"/>
                  </a:lnTo>
                  <a:lnTo>
                    <a:pt x="3263371" y="306029"/>
                  </a:lnTo>
                  <a:lnTo>
                    <a:pt x="3302398" y="329692"/>
                  </a:lnTo>
                  <a:lnTo>
                    <a:pt x="3340841" y="354129"/>
                  </a:lnTo>
                  <a:lnTo>
                    <a:pt x="3378686" y="379329"/>
                  </a:lnTo>
                  <a:lnTo>
                    <a:pt x="3415923" y="405279"/>
                  </a:lnTo>
                  <a:lnTo>
                    <a:pt x="3452538" y="431968"/>
                  </a:lnTo>
                  <a:lnTo>
                    <a:pt x="3488519" y="459385"/>
                  </a:lnTo>
                  <a:lnTo>
                    <a:pt x="3523855" y="487518"/>
                  </a:lnTo>
                  <a:lnTo>
                    <a:pt x="3558532" y="516356"/>
                  </a:lnTo>
                  <a:lnTo>
                    <a:pt x="3592539" y="545886"/>
                  </a:lnTo>
                  <a:lnTo>
                    <a:pt x="3625862" y="576097"/>
                  </a:lnTo>
                  <a:lnTo>
                    <a:pt x="3658491" y="606978"/>
                  </a:lnTo>
                  <a:lnTo>
                    <a:pt x="3690412" y="638516"/>
                  </a:lnTo>
                  <a:lnTo>
                    <a:pt x="3721614" y="670701"/>
                  </a:lnTo>
                  <a:lnTo>
                    <a:pt x="3752084" y="703520"/>
                  </a:lnTo>
                  <a:lnTo>
                    <a:pt x="3781809" y="736963"/>
                  </a:lnTo>
                  <a:lnTo>
                    <a:pt x="3810778" y="771016"/>
                  </a:lnTo>
                  <a:lnTo>
                    <a:pt x="3838978" y="805670"/>
                  </a:lnTo>
                  <a:lnTo>
                    <a:pt x="3866398" y="840912"/>
                  </a:lnTo>
                  <a:lnTo>
                    <a:pt x="3893024" y="876730"/>
                  </a:lnTo>
                  <a:lnTo>
                    <a:pt x="3918844" y="913113"/>
                  </a:lnTo>
                  <a:lnTo>
                    <a:pt x="3943846" y="950049"/>
                  </a:lnTo>
                  <a:lnTo>
                    <a:pt x="3968019" y="987528"/>
                  </a:lnTo>
                  <a:lnTo>
                    <a:pt x="3991349" y="1025536"/>
                  </a:lnTo>
                  <a:lnTo>
                    <a:pt x="4013824" y="1064062"/>
                  </a:lnTo>
                  <a:lnTo>
                    <a:pt x="4035432" y="1103096"/>
                  </a:lnTo>
                  <a:lnTo>
                    <a:pt x="4056162" y="1142624"/>
                  </a:lnTo>
                  <a:lnTo>
                    <a:pt x="4075999" y="1182637"/>
                  </a:lnTo>
                  <a:lnTo>
                    <a:pt x="4094933" y="1223121"/>
                  </a:lnTo>
                  <a:lnTo>
                    <a:pt x="4112951" y="1264065"/>
                  </a:lnTo>
                  <a:lnTo>
                    <a:pt x="4130040" y="1305459"/>
                  </a:lnTo>
                  <a:lnTo>
                    <a:pt x="4146189" y="1347289"/>
                  </a:lnTo>
                  <a:lnTo>
                    <a:pt x="4161385" y="1389545"/>
                  </a:lnTo>
                  <a:lnTo>
                    <a:pt x="4175616" y="1432215"/>
                  </a:lnTo>
                  <a:lnTo>
                    <a:pt x="4188869" y="1475287"/>
                  </a:lnTo>
                  <a:lnTo>
                    <a:pt x="4201132" y="1518750"/>
                  </a:lnTo>
                  <a:lnTo>
                    <a:pt x="4212394" y="1562592"/>
                  </a:lnTo>
                  <a:lnTo>
                    <a:pt x="4222641" y="1606801"/>
                  </a:lnTo>
                  <a:lnTo>
                    <a:pt x="4231862" y="1651366"/>
                  </a:lnTo>
                  <a:lnTo>
                    <a:pt x="4240044" y="1696275"/>
                  </a:lnTo>
                  <a:lnTo>
                    <a:pt x="4247175" y="1741516"/>
                  </a:lnTo>
                  <a:lnTo>
                    <a:pt x="4253242" y="1787079"/>
                  </a:lnTo>
                  <a:lnTo>
                    <a:pt x="4258234" y="1832951"/>
                  </a:lnTo>
                  <a:lnTo>
                    <a:pt x="4262138" y="1879121"/>
                  </a:lnTo>
                  <a:lnTo>
                    <a:pt x="4264942" y="1925576"/>
                  </a:lnTo>
                  <a:lnTo>
                    <a:pt x="4266633" y="1972306"/>
                  </a:lnTo>
                  <a:lnTo>
                    <a:pt x="4267199" y="2019299"/>
                  </a:lnTo>
                  <a:lnTo>
                    <a:pt x="4266633" y="2066293"/>
                  </a:lnTo>
                  <a:lnTo>
                    <a:pt x="4264942" y="2113023"/>
                  </a:lnTo>
                  <a:lnTo>
                    <a:pt x="4262138" y="2159478"/>
                  </a:lnTo>
                  <a:lnTo>
                    <a:pt x="4258234" y="2205648"/>
                  </a:lnTo>
                  <a:lnTo>
                    <a:pt x="4253242" y="2251520"/>
                  </a:lnTo>
                  <a:lnTo>
                    <a:pt x="4247175" y="2297083"/>
                  </a:lnTo>
                  <a:lnTo>
                    <a:pt x="4240044" y="2342324"/>
                  </a:lnTo>
                  <a:lnTo>
                    <a:pt x="4231862" y="2387233"/>
                  </a:lnTo>
                  <a:lnTo>
                    <a:pt x="4222641" y="2431798"/>
                  </a:lnTo>
                  <a:lnTo>
                    <a:pt x="4212394" y="2476007"/>
                  </a:lnTo>
                  <a:lnTo>
                    <a:pt x="4201132" y="2519849"/>
                  </a:lnTo>
                  <a:lnTo>
                    <a:pt x="4188869" y="2563312"/>
                  </a:lnTo>
                  <a:lnTo>
                    <a:pt x="4175616" y="2606384"/>
                  </a:lnTo>
                  <a:lnTo>
                    <a:pt x="4161385" y="2649054"/>
                  </a:lnTo>
                  <a:lnTo>
                    <a:pt x="4146189" y="2691310"/>
                  </a:lnTo>
                  <a:lnTo>
                    <a:pt x="4130040" y="2733140"/>
                  </a:lnTo>
                  <a:lnTo>
                    <a:pt x="4112951" y="2774534"/>
                  </a:lnTo>
                  <a:lnTo>
                    <a:pt x="4094933" y="2815478"/>
                  </a:lnTo>
                  <a:lnTo>
                    <a:pt x="4075999" y="2855962"/>
                  </a:lnTo>
                  <a:lnTo>
                    <a:pt x="4056162" y="2895975"/>
                  </a:lnTo>
                  <a:lnTo>
                    <a:pt x="4035432" y="2935503"/>
                  </a:lnTo>
                  <a:lnTo>
                    <a:pt x="4013824" y="2974537"/>
                  </a:lnTo>
                  <a:lnTo>
                    <a:pt x="3991349" y="3013063"/>
                  </a:lnTo>
                  <a:lnTo>
                    <a:pt x="3968019" y="3051071"/>
                  </a:lnTo>
                  <a:lnTo>
                    <a:pt x="3943846" y="3088550"/>
                  </a:lnTo>
                  <a:lnTo>
                    <a:pt x="3918844" y="3125486"/>
                  </a:lnTo>
                  <a:lnTo>
                    <a:pt x="3893024" y="3161869"/>
                  </a:lnTo>
                  <a:lnTo>
                    <a:pt x="3866398" y="3197687"/>
                  </a:lnTo>
                  <a:lnTo>
                    <a:pt x="3838978" y="3232929"/>
                  </a:lnTo>
                  <a:lnTo>
                    <a:pt x="3810778" y="3267583"/>
                  </a:lnTo>
                  <a:lnTo>
                    <a:pt x="3781809" y="3301636"/>
                  </a:lnTo>
                  <a:lnTo>
                    <a:pt x="3752084" y="3335079"/>
                  </a:lnTo>
                  <a:lnTo>
                    <a:pt x="3721614" y="3367898"/>
                  </a:lnTo>
                  <a:lnTo>
                    <a:pt x="3690412" y="3400083"/>
                  </a:lnTo>
                  <a:lnTo>
                    <a:pt x="3658491" y="3431621"/>
                  </a:lnTo>
                  <a:lnTo>
                    <a:pt x="3625862" y="3462502"/>
                  </a:lnTo>
                  <a:lnTo>
                    <a:pt x="3592539" y="3492713"/>
                  </a:lnTo>
                  <a:lnTo>
                    <a:pt x="3558532" y="3522243"/>
                  </a:lnTo>
                  <a:lnTo>
                    <a:pt x="3523855" y="3551081"/>
                  </a:lnTo>
                  <a:lnTo>
                    <a:pt x="3488519" y="3579214"/>
                  </a:lnTo>
                  <a:lnTo>
                    <a:pt x="3452538" y="3606631"/>
                  </a:lnTo>
                  <a:lnTo>
                    <a:pt x="3415923" y="3633320"/>
                  </a:lnTo>
                  <a:lnTo>
                    <a:pt x="3378686" y="3659270"/>
                  </a:lnTo>
                  <a:lnTo>
                    <a:pt x="3340841" y="3684470"/>
                  </a:lnTo>
                  <a:lnTo>
                    <a:pt x="3302398" y="3708907"/>
                  </a:lnTo>
                  <a:lnTo>
                    <a:pt x="3263371" y="3732570"/>
                  </a:lnTo>
                  <a:lnTo>
                    <a:pt x="3223772" y="3755447"/>
                  </a:lnTo>
                  <a:lnTo>
                    <a:pt x="3183612" y="3777528"/>
                  </a:lnTo>
                  <a:lnTo>
                    <a:pt x="3142905" y="3798799"/>
                  </a:lnTo>
                  <a:lnTo>
                    <a:pt x="3101662" y="3819249"/>
                  </a:lnTo>
                  <a:lnTo>
                    <a:pt x="3059896" y="3838868"/>
                  </a:lnTo>
                  <a:lnTo>
                    <a:pt x="3017619" y="3857643"/>
                  </a:lnTo>
                  <a:lnTo>
                    <a:pt x="2974843" y="3875562"/>
                  </a:lnTo>
                  <a:lnTo>
                    <a:pt x="2931581" y="3892615"/>
                  </a:lnTo>
                  <a:lnTo>
                    <a:pt x="2887844" y="3908788"/>
                  </a:lnTo>
                  <a:lnTo>
                    <a:pt x="2843646" y="3924072"/>
                  </a:lnTo>
                  <a:lnTo>
                    <a:pt x="2798998" y="3938454"/>
                  </a:lnTo>
                  <a:lnTo>
                    <a:pt x="2753913" y="3951922"/>
                  </a:lnTo>
                  <a:lnTo>
                    <a:pt x="2708403" y="3964465"/>
                  </a:lnTo>
                  <a:lnTo>
                    <a:pt x="2662481" y="3976072"/>
                  </a:lnTo>
                  <a:lnTo>
                    <a:pt x="2616157" y="3986730"/>
                  </a:lnTo>
                  <a:lnTo>
                    <a:pt x="2569446" y="3996429"/>
                  </a:lnTo>
                  <a:lnTo>
                    <a:pt x="2522359" y="4005155"/>
                  </a:lnTo>
                  <a:lnTo>
                    <a:pt x="2474908" y="4012899"/>
                  </a:lnTo>
                  <a:lnTo>
                    <a:pt x="2427105" y="4019648"/>
                  </a:lnTo>
                  <a:lnTo>
                    <a:pt x="2378964" y="4025390"/>
                  </a:lnTo>
                  <a:lnTo>
                    <a:pt x="2330495" y="4030115"/>
                  </a:lnTo>
                  <a:lnTo>
                    <a:pt x="2281713" y="4033809"/>
                  </a:lnTo>
                  <a:lnTo>
                    <a:pt x="2232627" y="4036463"/>
                  </a:lnTo>
                  <a:lnTo>
                    <a:pt x="2183252" y="4038063"/>
                  </a:lnTo>
                  <a:lnTo>
                    <a:pt x="2133600" y="4038600"/>
                  </a:lnTo>
                  <a:lnTo>
                    <a:pt x="2083947" y="4038063"/>
                  </a:lnTo>
                  <a:lnTo>
                    <a:pt x="2034572" y="4036463"/>
                  </a:lnTo>
                  <a:lnTo>
                    <a:pt x="1985486" y="4033809"/>
                  </a:lnTo>
                  <a:lnTo>
                    <a:pt x="1936704" y="4030115"/>
                  </a:lnTo>
                  <a:lnTo>
                    <a:pt x="1888235" y="4025390"/>
                  </a:lnTo>
                  <a:lnTo>
                    <a:pt x="1840094" y="4019648"/>
                  </a:lnTo>
                  <a:lnTo>
                    <a:pt x="1792291" y="4012899"/>
                  </a:lnTo>
                  <a:lnTo>
                    <a:pt x="1744840" y="4005155"/>
                  </a:lnTo>
                  <a:lnTo>
                    <a:pt x="1697753" y="3996429"/>
                  </a:lnTo>
                  <a:lnTo>
                    <a:pt x="1651042" y="3986730"/>
                  </a:lnTo>
                  <a:lnTo>
                    <a:pt x="1604718" y="3976072"/>
                  </a:lnTo>
                  <a:lnTo>
                    <a:pt x="1558796" y="3964465"/>
                  </a:lnTo>
                  <a:lnTo>
                    <a:pt x="1513286" y="3951922"/>
                  </a:lnTo>
                  <a:lnTo>
                    <a:pt x="1468201" y="3938454"/>
                  </a:lnTo>
                  <a:lnTo>
                    <a:pt x="1423553" y="3924072"/>
                  </a:lnTo>
                  <a:lnTo>
                    <a:pt x="1379355" y="3908788"/>
                  </a:lnTo>
                  <a:lnTo>
                    <a:pt x="1335618" y="3892615"/>
                  </a:lnTo>
                  <a:lnTo>
                    <a:pt x="1292356" y="3875562"/>
                  </a:lnTo>
                  <a:lnTo>
                    <a:pt x="1249580" y="3857643"/>
                  </a:lnTo>
                  <a:lnTo>
                    <a:pt x="1207303" y="3838868"/>
                  </a:lnTo>
                  <a:lnTo>
                    <a:pt x="1165537" y="3819249"/>
                  </a:lnTo>
                  <a:lnTo>
                    <a:pt x="1124294" y="3798799"/>
                  </a:lnTo>
                  <a:lnTo>
                    <a:pt x="1083587" y="3777528"/>
                  </a:lnTo>
                  <a:lnTo>
                    <a:pt x="1043427" y="3755447"/>
                  </a:lnTo>
                  <a:lnTo>
                    <a:pt x="1003828" y="3732570"/>
                  </a:lnTo>
                  <a:lnTo>
                    <a:pt x="964801" y="3708907"/>
                  </a:lnTo>
                  <a:lnTo>
                    <a:pt x="926358" y="3684470"/>
                  </a:lnTo>
                  <a:lnTo>
                    <a:pt x="888513" y="3659270"/>
                  </a:lnTo>
                  <a:lnTo>
                    <a:pt x="851276" y="3633320"/>
                  </a:lnTo>
                  <a:lnTo>
                    <a:pt x="814661" y="3606631"/>
                  </a:lnTo>
                  <a:lnTo>
                    <a:pt x="778680" y="3579214"/>
                  </a:lnTo>
                  <a:lnTo>
                    <a:pt x="743344" y="3551081"/>
                  </a:lnTo>
                  <a:lnTo>
                    <a:pt x="708667" y="3522243"/>
                  </a:lnTo>
                  <a:lnTo>
                    <a:pt x="674660" y="3492713"/>
                  </a:lnTo>
                  <a:lnTo>
                    <a:pt x="641337" y="3462502"/>
                  </a:lnTo>
                  <a:lnTo>
                    <a:pt x="608708" y="3431621"/>
                  </a:lnTo>
                  <a:lnTo>
                    <a:pt x="576787" y="3400083"/>
                  </a:lnTo>
                  <a:lnTo>
                    <a:pt x="545585" y="3367898"/>
                  </a:lnTo>
                  <a:lnTo>
                    <a:pt x="515115" y="3335079"/>
                  </a:lnTo>
                  <a:lnTo>
                    <a:pt x="485390" y="3301636"/>
                  </a:lnTo>
                  <a:lnTo>
                    <a:pt x="456421" y="3267583"/>
                  </a:lnTo>
                  <a:lnTo>
                    <a:pt x="428221" y="3232929"/>
                  </a:lnTo>
                  <a:lnTo>
                    <a:pt x="400801" y="3197687"/>
                  </a:lnTo>
                  <a:lnTo>
                    <a:pt x="374175" y="3161869"/>
                  </a:lnTo>
                  <a:lnTo>
                    <a:pt x="348355" y="3125486"/>
                  </a:lnTo>
                  <a:lnTo>
                    <a:pt x="323353" y="3088550"/>
                  </a:lnTo>
                  <a:lnTo>
                    <a:pt x="299180" y="3051071"/>
                  </a:lnTo>
                  <a:lnTo>
                    <a:pt x="275850" y="3013063"/>
                  </a:lnTo>
                  <a:lnTo>
                    <a:pt x="253375" y="2974537"/>
                  </a:lnTo>
                  <a:lnTo>
                    <a:pt x="231767" y="2935503"/>
                  </a:lnTo>
                  <a:lnTo>
                    <a:pt x="211037" y="2895975"/>
                  </a:lnTo>
                  <a:lnTo>
                    <a:pt x="191200" y="2855962"/>
                  </a:lnTo>
                  <a:lnTo>
                    <a:pt x="172266" y="2815478"/>
                  </a:lnTo>
                  <a:lnTo>
                    <a:pt x="154248" y="2774534"/>
                  </a:lnTo>
                  <a:lnTo>
                    <a:pt x="137159" y="2733140"/>
                  </a:lnTo>
                  <a:lnTo>
                    <a:pt x="121010" y="2691310"/>
                  </a:lnTo>
                  <a:lnTo>
                    <a:pt x="105814" y="2649054"/>
                  </a:lnTo>
                  <a:lnTo>
                    <a:pt x="91583" y="2606384"/>
                  </a:lnTo>
                  <a:lnTo>
                    <a:pt x="78330" y="2563312"/>
                  </a:lnTo>
                  <a:lnTo>
                    <a:pt x="66067" y="2519849"/>
                  </a:lnTo>
                  <a:lnTo>
                    <a:pt x="54805" y="2476007"/>
                  </a:lnTo>
                  <a:lnTo>
                    <a:pt x="44558" y="2431798"/>
                  </a:lnTo>
                  <a:lnTo>
                    <a:pt x="35337" y="2387233"/>
                  </a:lnTo>
                  <a:lnTo>
                    <a:pt x="27155" y="2342324"/>
                  </a:lnTo>
                  <a:lnTo>
                    <a:pt x="20024" y="2297083"/>
                  </a:lnTo>
                  <a:lnTo>
                    <a:pt x="13957" y="2251520"/>
                  </a:lnTo>
                  <a:lnTo>
                    <a:pt x="8965" y="2205648"/>
                  </a:lnTo>
                  <a:lnTo>
                    <a:pt x="5061" y="2159478"/>
                  </a:lnTo>
                  <a:lnTo>
                    <a:pt x="2257" y="2113023"/>
                  </a:lnTo>
                  <a:lnTo>
                    <a:pt x="566" y="2066293"/>
                  </a:lnTo>
                  <a:lnTo>
                    <a:pt x="0" y="2019299"/>
                  </a:lnTo>
                  <a:close/>
                </a:path>
              </a:pathLst>
            </a:custGeom>
            <a:ln w="730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872527CE-A06B-5842-A704-8F2EB578163C}"/>
                </a:ext>
              </a:extLst>
            </p:cNvPr>
            <p:cNvSpPr/>
            <p:nvPr/>
          </p:nvSpPr>
          <p:spPr>
            <a:xfrm>
              <a:off x="4452365" y="2201417"/>
              <a:ext cx="1511935" cy="3446145"/>
            </a:xfrm>
            <a:custGeom>
              <a:avLst/>
              <a:gdLst/>
              <a:ahLst/>
              <a:cxnLst/>
              <a:rect l="l" t="t" r="r" b="b"/>
              <a:pathLst>
                <a:path w="1511935" h="3446145">
                  <a:moveTo>
                    <a:pt x="1511808" y="2016252"/>
                  </a:moveTo>
                  <a:lnTo>
                    <a:pt x="0" y="3445764"/>
                  </a:lnTo>
                </a:path>
                <a:path w="1511935" h="3446145">
                  <a:moveTo>
                    <a:pt x="1511808" y="0"/>
                  </a:moveTo>
                  <a:lnTo>
                    <a:pt x="1511808" y="2019300"/>
                  </a:lnTo>
                </a:path>
              </a:pathLst>
            </a:custGeom>
            <a:ln w="4445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3">
            <a:extLst>
              <a:ext uri="{FF2B5EF4-FFF2-40B4-BE49-F238E27FC236}">
                <a16:creationId xmlns:a16="http://schemas.microsoft.com/office/drawing/2014/main" id="{6E9944E8-219B-93C2-C7E8-EF24FF8EC88C}"/>
              </a:ext>
            </a:extLst>
          </p:cNvPr>
          <p:cNvSpPr txBox="1"/>
          <p:nvPr/>
        </p:nvSpPr>
        <p:spPr>
          <a:xfrm>
            <a:off x="5156577" y="1662887"/>
            <a:ext cx="1372235" cy="13309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</a:pP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KEYAKINAN </a:t>
            </a:r>
            <a:r>
              <a:rPr sz="2000" b="1" spc="-20" dirty="0">
                <a:solidFill>
                  <a:srgbClr val="FFFFFF"/>
                </a:solidFill>
                <a:latin typeface="Arial Narrow"/>
                <a:cs typeface="Arial Narrow"/>
              </a:rPr>
              <a:t>AKAN 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KEBENARAN </a:t>
            </a:r>
            <a:r>
              <a:rPr sz="2500" spc="-20" dirty="0">
                <a:solidFill>
                  <a:srgbClr val="FFFF00"/>
                </a:solidFill>
                <a:latin typeface="Microsoft Sans Serif"/>
                <a:cs typeface="Microsoft Sans Serif"/>
              </a:rPr>
              <a:t>IMAN</a:t>
            </a:r>
            <a:endParaRPr sz="2500" dirty="0">
              <a:latin typeface="Microsoft Sans Serif"/>
              <a:cs typeface="Microsoft Sans Serif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92894174-EA8D-C711-8F72-269DD6A14A5A}"/>
              </a:ext>
            </a:extLst>
          </p:cNvPr>
          <p:cNvSpPr/>
          <p:nvPr/>
        </p:nvSpPr>
        <p:spPr>
          <a:xfrm>
            <a:off x="6696392" y="2695811"/>
            <a:ext cx="1511935" cy="1431290"/>
          </a:xfrm>
          <a:custGeom>
            <a:avLst/>
            <a:gdLst/>
            <a:ahLst/>
            <a:cxnLst/>
            <a:rect l="l" t="t" r="r" b="b"/>
            <a:pathLst>
              <a:path w="1511934" h="1431289">
                <a:moveTo>
                  <a:pt x="0" y="0"/>
                </a:moveTo>
                <a:lnTo>
                  <a:pt x="1511808" y="1431036"/>
                </a:lnTo>
              </a:path>
            </a:pathLst>
          </a:custGeom>
          <a:ln w="4445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7">
            <a:extLst>
              <a:ext uri="{FF2B5EF4-FFF2-40B4-BE49-F238E27FC236}">
                <a16:creationId xmlns:a16="http://schemas.microsoft.com/office/drawing/2014/main" id="{C8AB6EC0-97B0-C0D1-E1E0-39A33A1596AC}"/>
              </a:ext>
            </a:extLst>
          </p:cNvPr>
          <p:cNvSpPr txBox="1"/>
          <p:nvPr/>
        </p:nvSpPr>
        <p:spPr>
          <a:xfrm>
            <a:off x="5947268" y="3529338"/>
            <a:ext cx="1595120" cy="89090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PRILAKU</a:t>
            </a:r>
            <a:r>
              <a:rPr sz="18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 Narrow"/>
                <a:cs typeface="Arial Narrow"/>
              </a:rPr>
              <a:t>BENAR</a:t>
            </a:r>
            <a:endParaRPr sz="1800" dirty="0">
              <a:latin typeface="Arial Narrow"/>
              <a:cs typeface="Arial Narrow"/>
            </a:endParaRPr>
          </a:p>
          <a:p>
            <a:pPr marR="4445" algn="ctr">
              <a:lnSpc>
                <a:spcPct val="100000"/>
              </a:lnSpc>
              <a:spcBef>
                <a:spcPts val="960"/>
              </a:spcBef>
            </a:pPr>
            <a:r>
              <a:rPr sz="2500" spc="-20" dirty="0">
                <a:solidFill>
                  <a:srgbClr val="FFFF00"/>
                </a:solidFill>
                <a:latin typeface="Microsoft Sans Serif"/>
                <a:cs typeface="Microsoft Sans Serif"/>
              </a:rPr>
              <a:t>AMAL</a:t>
            </a:r>
            <a:endParaRPr sz="2500" dirty="0">
              <a:latin typeface="Microsoft Sans Serif"/>
              <a:cs typeface="Microsoft Sans Serif"/>
            </a:endParaRPr>
          </a:p>
        </p:txBody>
      </p:sp>
      <p:sp>
        <p:nvSpPr>
          <p:cNvPr id="29" name="object 17">
            <a:extLst>
              <a:ext uri="{FF2B5EF4-FFF2-40B4-BE49-F238E27FC236}">
                <a16:creationId xmlns:a16="http://schemas.microsoft.com/office/drawing/2014/main" id="{A43FF098-1601-3B38-FB60-6E3AFB6567C7}"/>
              </a:ext>
            </a:extLst>
          </p:cNvPr>
          <p:cNvSpPr txBox="1"/>
          <p:nvPr/>
        </p:nvSpPr>
        <p:spPr>
          <a:xfrm>
            <a:off x="2138026" y="53373"/>
            <a:ext cx="4813064" cy="532197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lang="en-US" sz="2800" b="1" dirty="0">
                <a:latin typeface="Berlin Sans FB Demi" panose="020E0802020502020306" pitchFamily="34" charset="0"/>
                <a:cs typeface="Arial Narrow"/>
              </a:rPr>
              <a:t>MEMBANGUN INTEGRITAS</a:t>
            </a:r>
            <a:endParaRPr sz="2800" dirty="0">
              <a:latin typeface="Berlin Sans FB Demi" panose="020E0802020502020306" pitchFamily="34" charset="0"/>
              <a:cs typeface="Microsoft Sans Serif"/>
            </a:endParaRPr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id="{12DF6302-B53D-8421-AE9B-713E50BC69B1}"/>
              </a:ext>
            </a:extLst>
          </p:cNvPr>
          <p:cNvSpPr txBox="1"/>
          <p:nvPr/>
        </p:nvSpPr>
        <p:spPr>
          <a:xfrm>
            <a:off x="6903466" y="1867380"/>
            <a:ext cx="1553590" cy="11522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PENGETAHUAN TENTANG KEBENARAN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9259">
              <a:lnSpc>
                <a:spcPct val="100000"/>
              </a:lnSpc>
              <a:spcBef>
                <a:spcPts val="1170"/>
              </a:spcBef>
            </a:pPr>
            <a:r>
              <a:rPr sz="1600" spc="-3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59E3F46E-A634-B2A8-DE62-A6AB5C4F61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7" r="22187"/>
          <a:stretch>
            <a:fillRect/>
          </a:stretch>
        </p:blipFill>
        <p:spPr>
          <a:xfrm>
            <a:off x="5940152" y="0"/>
            <a:ext cx="3185512" cy="5143500"/>
          </a:xfrm>
        </p:spPr>
      </p:pic>
      <p:sp>
        <p:nvSpPr>
          <p:cNvPr id="5" name="Judul 1">
            <a:extLst>
              <a:ext uri="{FF2B5EF4-FFF2-40B4-BE49-F238E27FC236}">
                <a16:creationId xmlns:a16="http://schemas.microsoft.com/office/drawing/2014/main" id="{19EDC531-A0C3-F9CC-0176-F002C24F4185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411712"/>
            <a:ext cx="6048672" cy="935901"/>
          </a:xfr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2400" dirty="0">
                <a:latin typeface="Abadi" panose="020B0604020104020204" pitchFamily="34" charset="0"/>
              </a:rPr>
              <a:t>KOMPETENSI YANG AKAN DIBANGUN</a:t>
            </a:r>
          </a:p>
          <a:p>
            <a:r>
              <a:rPr lang="en-US" altLang="id-ID" sz="4000" b="1" dirty="0">
                <a:latin typeface="Abadi" panose="020B0604020104020204" pitchFamily="34" charset="0"/>
              </a:rPr>
              <a:t>KEPEMIMPINAN STRATEGIS</a:t>
            </a:r>
            <a:endParaRPr lang="id-ID" altLang="id-ID" sz="4000" b="1" dirty="0">
              <a:latin typeface="Abadi" panose="020B0604020104020204" pitchFamily="34" charset="0"/>
            </a:endParaRPr>
          </a:p>
        </p:txBody>
      </p:sp>
      <p:sp>
        <p:nvSpPr>
          <p:cNvPr id="6" name="Judul 1">
            <a:extLst>
              <a:ext uri="{FF2B5EF4-FFF2-40B4-BE49-F238E27FC236}">
                <a16:creationId xmlns:a16="http://schemas.microsoft.com/office/drawing/2014/main" id="{28AED122-FF0D-A864-DCFD-96733F687C92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592883"/>
            <a:ext cx="5400600" cy="3427139"/>
          </a:xfr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id-ID" sz="2000" dirty="0">
                <a:latin typeface="Abadi" panose="020B0604020104020204" pitchFamily="34" charset="0"/>
              </a:rPr>
              <a:t>MAMPU </a:t>
            </a:r>
            <a:r>
              <a:rPr lang="en-US" altLang="id-ID" sz="2800" b="1" dirty="0">
                <a:latin typeface="Abadi" panose="020B0604020104020204" pitchFamily="34" charset="0"/>
              </a:rPr>
              <a:t>BANGUN SINERGI </a:t>
            </a:r>
            <a:r>
              <a:rPr lang="en-US" altLang="id-ID" sz="2000" dirty="0">
                <a:latin typeface="Abadi" panose="020B0604020104020204" pitchFamily="34" charset="0"/>
              </a:rPr>
              <a:t>ANTAR UNIT ORGNSI &amp; STAKEHOLDER</a:t>
            </a:r>
          </a:p>
          <a:p>
            <a:pPr algn="just"/>
            <a:endParaRPr lang="en-US" altLang="id-ID" sz="2000" dirty="0">
              <a:latin typeface="Abadi" panose="020B0604020104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id-ID" sz="2000" dirty="0">
                <a:latin typeface="Abadi" panose="020B0604020104020204" pitchFamily="34" charset="0"/>
              </a:rPr>
              <a:t>MAMPU MJD </a:t>
            </a:r>
            <a:r>
              <a:rPr lang="en-US" altLang="id-ID" sz="2800" b="1" dirty="0">
                <a:latin typeface="Abadi" panose="020B0604020104020204" pitchFamily="34" charset="0"/>
              </a:rPr>
              <a:t>MOTOR PENGGERAK </a:t>
            </a:r>
            <a:r>
              <a:rPr lang="en-US" altLang="id-ID" sz="2000" dirty="0">
                <a:latin typeface="Abadi" panose="020B0604020104020204" pitchFamily="34" charset="0"/>
              </a:rPr>
              <a:t>PERUBAHAN STRATEGIS DI INSTANSINYA</a:t>
            </a:r>
          </a:p>
          <a:p>
            <a:pPr algn="just"/>
            <a:endParaRPr lang="en-US" altLang="id-ID" sz="2000" dirty="0">
              <a:latin typeface="Abadi" panose="020B0604020104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id-ID" sz="2000" dirty="0">
                <a:latin typeface="Abadi" panose="020B0604020104020204" pitchFamily="34" charset="0"/>
              </a:rPr>
              <a:t>MILIKI </a:t>
            </a:r>
            <a:r>
              <a:rPr lang="en-US" altLang="id-ID" sz="2800" b="1" dirty="0">
                <a:latin typeface="Abadi" panose="020B0604020104020204" pitchFamily="34" charset="0"/>
              </a:rPr>
              <a:t>KARAKTER YG TERBUKA </a:t>
            </a:r>
            <a:r>
              <a:rPr lang="en-US" altLang="id-ID" sz="2000" dirty="0">
                <a:latin typeface="Abadi" panose="020B0604020104020204" pitchFamily="34" charset="0"/>
              </a:rPr>
              <a:t>DAN MAMPU </a:t>
            </a:r>
            <a:r>
              <a:rPr lang="en-US" altLang="id-ID" sz="2800" b="1" dirty="0">
                <a:latin typeface="Abadi" panose="020B0604020104020204" pitchFamily="34" charset="0"/>
              </a:rPr>
              <a:t>KELOLA KERAGAMAN </a:t>
            </a:r>
            <a:r>
              <a:rPr lang="en-US" altLang="id-ID" sz="2000" dirty="0">
                <a:latin typeface="Abadi" panose="020B0604020104020204" pitchFamily="34" charset="0"/>
              </a:rPr>
              <a:t>DI LINGKUNGANNYA UTK MENCAPAI HASIL KERJA YANG BERDAMPAK LUAS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id-ID" sz="2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178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9AFD0A-7D1A-6A37-A206-1ABECA6DD4FA}"/>
              </a:ext>
            </a:extLst>
          </p:cNvPr>
          <p:cNvSpPr/>
          <p:nvPr/>
        </p:nvSpPr>
        <p:spPr>
          <a:xfrm>
            <a:off x="782340" y="332858"/>
            <a:ext cx="7579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2400" dirty="0"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APAKAH KITA PERNAH DAN MASIH SEPERTI INI ???</a:t>
            </a:r>
            <a:endParaRPr lang="en-US" sz="2400" kern="0" dirty="0">
              <a:latin typeface="Bebas Neue" panose="020B0606020202050201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A6D2C9-08BE-2539-DCEB-7513E6D1D363}"/>
              </a:ext>
            </a:extLst>
          </p:cNvPr>
          <p:cNvSpPr/>
          <p:nvPr/>
        </p:nvSpPr>
        <p:spPr>
          <a:xfrm>
            <a:off x="971600" y="987574"/>
            <a:ext cx="72008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685800">
              <a:spcAft>
                <a:spcPts val="600"/>
              </a:spcAft>
              <a:buFont typeface="+mj-lt"/>
              <a:buAutoNum type="arabicPeriod"/>
            </a:pPr>
            <a:r>
              <a:rPr lang="en-US" b="1" kern="0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SUKA MEMANFAATKAN KERJA KERAS ORANG LAIN</a:t>
            </a:r>
          </a:p>
          <a:p>
            <a:pPr marL="342900" indent="-342900" algn="just" defTabSz="685800">
              <a:spcAft>
                <a:spcPts val="600"/>
              </a:spcAft>
              <a:buFont typeface="+mj-lt"/>
              <a:buAutoNum type="arabicPeriod"/>
            </a:pPr>
            <a:r>
              <a:rPr lang="en-US" b="1" kern="0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SELALU HANYA MENGIKUTI PERKATAAN ORANG</a:t>
            </a:r>
          </a:p>
          <a:p>
            <a:pPr marL="342900" indent="-342900" algn="just" defTabSz="685800">
              <a:spcAft>
                <a:spcPts val="600"/>
              </a:spcAft>
              <a:buFont typeface="+mj-lt"/>
              <a:buAutoNum type="arabicPeriod"/>
            </a:pPr>
            <a:r>
              <a:rPr lang="en-US" b="1" kern="0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CURANG DAN RAKUS, MAU DIBERI TETAPI TIDAK MAU MEMBERI</a:t>
            </a:r>
          </a:p>
          <a:p>
            <a:pPr marL="342900" indent="-342900" algn="just" defTabSz="685800">
              <a:spcAft>
                <a:spcPts val="600"/>
              </a:spcAft>
              <a:buFont typeface="+mj-lt"/>
              <a:buAutoNum type="arabicPeriod"/>
            </a:pPr>
            <a:r>
              <a:rPr lang="en-US" b="1" kern="0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SUKA MENCELA ORANG LAIN, PADAHAL DIRI SENDIRI JUGA TIDAK LEBIH BAIK</a:t>
            </a:r>
          </a:p>
          <a:p>
            <a:pPr marL="342900" indent="-342900" algn="just" defTabSz="685800">
              <a:spcAft>
                <a:spcPts val="600"/>
              </a:spcAft>
              <a:buFont typeface="+mj-lt"/>
              <a:buAutoNum type="arabicPeriod"/>
            </a:pPr>
            <a:r>
              <a:rPr lang="en-US" b="1" kern="0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MEMBELA KELUARGA ATAU TEMAN MESKIPUN MEREKA BERBUAT SALAH</a:t>
            </a:r>
          </a:p>
          <a:p>
            <a:pPr marL="342900" indent="-342900" algn="just" defTabSz="685800">
              <a:spcAft>
                <a:spcPts val="600"/>
              </a:spcAft>
              <a:buFont typeface="+mj-lt"/>
              <a:buAutoNum type="arabicPeriod"/>
            </a:pPr>
            <a:r>
              <a:rPr lang="en-US" b="1" kern="0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SELALU MEMINTA BANTUAN SAAT KESULITAN, TIDAK PERNAH  BERBAGI KETIKA MEMPEROLEH KESENANGAN</a:t>
            </a:r>
          </a:p>
          <a:p>
            <a:pPr marL="342900" indent="-342900" algn="just" defTabSz="685800">
              <a:spcAft>
                <a:spcPts val="600"/>
              </a:spcAft>
              <a:buFont typeface="+mj-lt"/>
              <a:buAutoNum type="arabicPeriod"/>
            </a:pPr>
            <a:r>
              <a:rPr lang="en-US" b="1" kern="0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PASRAH, TIDAK MAU MEMPERJUANGKAN DIRI UNTUK KEMAJUAN</a:t>
            </a:r>
          </a:p>
        </p:txBody>
      </p:sp>
    </p:spTree>
    <p:extLst>
      <p:ext uri="{BB962C8B-B14F-4D97-AF65-F5344CB8AC3E}">
        <p14:creationId xmlns:p14="http://schemas.microsoft.com/office/powerpoint/2010/main" val="383159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36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ambar 4">
            <a:extLst>
              <a:ext uri="{FF2B5EF4-FFF2-40B4-BE49-F238E27FC236}">
                <a16:creationId xmlns:a16="http://schemas.microsoft.com/office/drawing/2014/main" id="{1B373D56-EC3A-0A73-CCC9-F2B779413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1510"/>
            <a:ext cx="8280920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45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36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CFB22958-351F-C798-2184-1751FAA22C09}"/>
              </a:ext>
            </a:extLst>
          </p:cNvPr>
          <p:cNvSpPr/>
          <p:nvPr/>
        </p:nvSpPr>
        <p:spPr>
          <a:xfrm>
            <a:off x="5076056" y="2105332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68580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  <a:latin typeface="Berlin Sans FB" panose="020E0602020502020306" pitchFamily="34" charset="0"/>
                <a:ea typeface="Roboto Light" panose="02000000000000000000" pitchFamily="2" charset="0"/>
                <a:cs typeface="Open Sans" panose="020B0606030504020204" pitchFamily="34" charset="0"/>
              </a:rPr>
              <a:t>AMATI GAMBAR INI</a:t>
            </a:r>
          </a:p>
          <a:p>
            <a:pPr marL="285750" indent="-285750" algn="just" defTabSz="68580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  <a:latin typeface="Berlin Sans FB" panose="020E0602020502020306" pitchFamily="34" charset="0"/>
                <a:ea typeface="Roboto Light" panose="02000000000000000000" pitchFamily="2" charset="0"/>
                <a:cs typeface="Open Sans" panose="020B0606030504020204" pitchFamily="34" charset="0"/>
              </a:rPr>
              <a:t>BERIKAN PENDAPAT THD GAMBAR TSB</a:t>
            </a:r>
          </a:p>
          <a:p>
            <a:pPr algn="just" defTabSz="685800"/>
            <a:endParaRPr lang="en-US" kern="0" dirty="0">
              <a:solidFill>
                <a:schemeClr val="bg1"/>
              </a:solidFill>
              <a:latin typeface="Berlin Sans FB" panose="020E0602020502020306" pitchFamily="34" charset="0"/>
              <a:ea typeface="Roboto Light" panose="02000000000000000000" pitchFamily="2" charset="0"/>
              <a:cs typeface="Open Sans" panose="020B0606030504020204" pitchFamily="34" charset="0"/>
            </a:endParaRPr>
          </a:p>
        </p:txBody>
      </p:sp>
      <p:pic>
        <p:nvPicPr>
          <p:cNvPr id="3" name="Gambar 2">
            <a:extLst>
              <a:ext uri="{FF2B5EF4-FFF2-40B4-BE49-F238E27FC236}">
                <a16:creationId xmlns:a16="http://schemas.microsoft.com/office/drawing/2014/main" id="{388049AD-820B-9DB3-515B-DB94151DD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9502"/>
            <a:ext cx="828092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1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255086" y="75580"/>
            <a:ext cx="4693178" cy="551954"/>
          </a:xfrm>
        </p:spPr>
        <p:txBody>
          <a:bodyPr>
            <a:noAutofit/>
          </a:bodyPr>
          <a:lstStyle/>
          <a:p>
            <a:pPr algn="ctr"/>
            <a:r>
              <a:rPr lang="en-US" sz="1800" dirty="0">
                <a:latin typeface="Roboto Black" panose="02000000000000000000" pitchFamily="2" charset="0"/>
                <a:ea typeface="Roboto Black" panose="02000000000000000000" pitchFamily="2" charset="0"/>
              </a:rPr>
              <a:t>MANAKAH SIFAT YANG MERUPAKAN</a:t>
            </a:r>
            <a:br>
              <a:rPr lang="en-US" sz="1800" dirty="0"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en-US" sz="1800" dirty="0">
                <a:latin typeface="Roboto Black" panose="02000000000000000000" pitchFamily="2" charset="0"/>
                <a:ea typeface="Roboto Black" panose="02000000000000000000" pitchFamily="2" charset="0"/>
              </a:rPr>
              <a:t> CERMINAN DIRI ANDA ?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6024" y="718412"/>
            <a:ext cx="1835696" cy="4425088"/>
          </a:xfrm>
          <a:solidFill>
            <a:srgbClr val="F4B39B"/>
          </a:solidFill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BIJAKSANA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MANDIRI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HUMORIS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KREATIF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INTEGRITAS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KRITIS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IDEALIS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JUJUR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DERMAWAN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PEMAAF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0AE68AA3-DEFB-67BF-ADBA-0889B319A969}"/>
              </a:ext>
            </a:extLst>
          </p:cNvPr>
          <p:cNvSpPr txBox="1">
            <a:spLocks/>
          </p:cNvSpPr>
          <p:nvPr/>
        </p:nvSpPr>
        <p:spPr>
          <a:xfrm>
            <a:off x="2411760" y="718412"/>
            <a:ext cx="1835696" cy="4425088"/>
          </a:xfrm>
          <a:prstGeom prst="rect">
            <a:avLst/>
          </a:prstGeom>
          <a:solidFill>
            <a:srgbClr val="F4B39B"/>
          </a:solidFill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MURAH HATI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SOPAN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OPTIMIS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RAJIN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DPT DIANDALKAN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DISIPLIN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PENYAYANG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BERTANGGUNGJAWAB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BERANI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PERCAYA DIRI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TAWAKAL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BERSYUKUR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CERIA</a:t>
            </a:r>
          </a:p>
          <a:p>
            <a:endParaRPr lang="en-US" b="1" dirty="0"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8701CC0-3385-73EA-60DD-6DE4B1E0B027}"/>
              </a:ext>
            </a:extLst>
          </p:cNvPr>
          <p:cNvSpPr txBox="1">
            <a:spLocks/>
          </p:cNvSpPr>
          <p:nvPr/>
        </p:nvSpPr>
        <p:spPr>
          <a:xfrm>
            <a:off x="4572000" y="717127"/>
            <a:ext cx="1979712" cy="4425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SOMBONG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CARI PERHATIAN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PENDENDAM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PERFEKSIONIS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SUSAH MEMAAFKAN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PENYENDIRI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PESIMIS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BOSSY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PEMBANGKANG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572FBF2B-25E2-5869-8460-1C744E4E0130}"/>
              </a:ext>
            </a:extLst>
          </p:cNvPr>
          <p:cNvSpPr txBox="1">
            <a:spLocks/>
          </p:cNvSpPr>
          <p:nvPr/>
        </p:nvSpPr>
        <p:spPr>
          <a:xfrm>
            <a:off x="6948264" y="721365"/>
            <a:ext cx="1979712" cy="4425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AMBISIUS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PEMBOHONG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NARSIS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RAKUS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 PEDULI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SUKA MENYALAHKAN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SLALU MERASA BENAR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SELALU MINTA IMBALAN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SUKA MENYUDUTKAN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MERASA SUPERIOR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193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lon Percakapan: Persegi dengan Sudut Lengkung 3">
            <a:extLst>
              <a:ext uri="{FF2B5EF4-FFF2-40B4-BE49-F238E27FC236}">
                <a16:creationId xmlns:a16="http://schemas.microsoft.com/office/drawing/2014/main" id="{3B1E6960-6DEC-5F89-55D2-350FD7D9049E}"/>
              </a:ext>
            </a:extLst>
          </p:cNvPr>
          <p:cNvSpPr/>
          <p:nvPr/>
        </p:nvSpPr>
        <p:spPr>
          <a:xfrm>
            <a:off x="683568" y="1923678"/>
            <a:ext cx="7992888" cy="86409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A6D2C9-08BE-2539-DCEB-7513E6D1D363}"/>
              </a:ext>
            </a:extLst>
          </p:cNvPr>
          <p:cNvSpPr/>
          <p:nvPr/>
        </p:nvSpPr>
        <p:spPr>
          <a:xfrm>
            <a:off x="791580" y="1848475"/>
            <a:ext cx="777686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Aft>
                <a:spcPts val="600"/>
              </a:spcAft>
            </a:pPr>
            <a:endParaRPr lang="en-US" kern="0" dirty="0"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685800">
              <a:spcAft>
                <a:spcPts val="600"/>
              </a:spcAft>
            </a:pPr>
            <a:r>
              <a:rPr lang="en-US" kern="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en-US" b="1" kern="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SAYA ADALAH SEORANG YANG……….., …………, NAMUN SAYA JUGA ………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C36024BA-FD98-D07B-3AD8-DE5497226F15}"/>
              </a:ext>
            </a:extLst>
          </p:cNvPr>
          <p:cNvSpPr/>
          <p:nvPr/>
        </p:nvSpPr>
        <p:spPr>
          <a:xfrm>
            <a:off x="683568" y="725961"/>
            <a:ext cx="777686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Aft>
                <a:spcPts val="600"/>
              </a:spcAft>
            </a:pPr>
            <a:endParaRPr lang="en-US" kern="0" dirty="0"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685800">
              <a:spcAft>
                <a:spcPts val="600"/>
              </a:spcAft>
            </a:pPr>
            <a:r>
              <a:rPr lang="en-US" b="1" kern="0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SILAHKAN TULIS :</a:t>
            </a:r>
          </a:p>
        </p:txBody>
      </p:sp>
    </p:spTree>
    <p:extLst>
      <p:ext uri="{BB962C8B-B14F-4D97-AF65-F5344CB8AC3E}">
        <p14:creationId xmlns:p14="http://schemas.microsoft.com/office/powerpoint/2010/main" val="32101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5011A6BD-70E6-0742-48FE-FFF9F6995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27534"/>
            <a:ext cx="3910558" cy="3888432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CFB22958-351F-C798-2184-1751FAA22C09}"/>
              </a:ext>
            </a:extLst>
          </p:cNvPr>
          <p:cNvSpPr/>
          <p:nvPr/>
        </p:nvSpPr>
        <p:spPr>
          <a:xfrm>
            <a:off x="5004049" y="1556087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en-US" kern="0" dirty="0">
                <a:solidFill>
                  <a:schemeClr val="bg1"/>
                </a:solidFill>
                <a:latin typeface="Berlin Sans FB" panose="020E0602020502020306" pitchFamily="34" charset="0"/>
                <a:ea typeface="Roboto Light" panose="02000000000000000000" pitchFamily="2" charset="0"/>
                <a:cs typeface="Open Sans" panose="020B0606030504020204" pitchFamily="34" charset="0"/>
              </a:rPr>
              <a:t>KEKUATAN DIAKTUALISASIKAN   HANYA KETIKA KATA &amp; PERBUATAN  TIDAK BERPISAH </a:t>
            </a:r>
          </a:p>
          <a:p>
            <a:pPr algn="just" defTabSz="685800"/>
            <a:r>
              <a:rPr lang="en-US" kern="0" dirty="0">
                <a:solidFill>
                  <a:schemeClr val="bg1"/>
                </a:solidFill>
                <a:latin typeface="Berlin Sans FB" panose="020E0602020502020306" pitchFamily="34" charset="0"/>
                <a:ea typeface="Roboto Light" panose="02000000000000000000" pitchFamily="2" charset="0"/>
                <a:cs typeface="Open Sans" panose="020B0606030504020204" pitchFamily="34" charset="0"/>
              </a:rPr>
              <a:t>  </a:t>
            </a:r>
          </a:p>
          <a:p>
            <a:pPr algn="just" defTabSz="685800"/>
            <a:r>
              <a:rPr lang="en-US" kern="0" dirty="0">
                <a:solidFill>
                  <a:schemeClr val="bg1"/>
                </a:solidFill>
                <a:latin typeface="Berlin Sans FB" panose="020E0602020502020306" pitchFamily="34" charset="0"/>
                <a:ea typeface="Roboto Light" panose="02000000000000000000" pitchFamily="2" charset="0"/>
                <a:cs typeface="Open Sans" panose="020B0606030504020204" pitchFamily="34" charset="0"/>
              </a:rPr>
              <a:t>                    (Hannah Arendt)</a:t>
            </a:r>
          </a:p>
          <a:p>
            <a:pPr algn="just" defTabSz="685800"/>
            <a:endParaRPr lang="en-US" kern="0" dirty="0">
              <a:solidFill>
                <a:schemeClr val="bg1"/>
              </a:solidFill>
              <a:latin typeface="Berlin Sans FB" panose="020E0602020502020306" pitchFamily="34" charset="0"/>
              <a:ea typeface="Roboto Light" panose="02000000000000000000" pitchFamily="2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>
            <a:fillRect/>
          </a:stretch>
        </p:blipFill>
        <p:spPr>
          <a:xfrm>
            <a:off x="5401313" y="0"/>
            <a:ext cx="3742688" cy="5143500"/>
          </a:xfrm>
        </p:spPr>
      </p:pic>
      <p:sp>
        <p:nvSpPr>
          <p:cNvPr id="5" name="Rectangle 4"/>
          <p:cNvSpPr/>
          <p:nvPr/>
        </p:nvSpPr>
        <p:spPr>
          <a:xfrm>
            <a:off x="3979384" y="0"/>
            <a:ext cx="3476582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7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0B2AA70-8133-CE9D-C76D-2D2EFC8D03F1}"/>
              </a:ext>
            </a:extLst>
          </p:cNvPr>
          <p:cNvSpPr txBox="1">
            <a:spLocks/>
          </p:cNvSpPr>
          <p:nvPr/>
        </p:nvSpPr>
        <p:spPr>
          <a:xfrm>
            <a:off x="179512" y="1239602"/>
            <a:ext cx="5221801" cy="266429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kern="0" dirty="0">
                <a:latin typeface="Tw Cen MT Condensed" panose="020B06060201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en-US" sz="3600" kern="0" dirty="0">
                <a:latin typeface="Tw Cen MT Condensed" panose="020B06060201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INTEGRITAS SAJA TIDAK AKAN MENJADIKANMU SEORANG PEMIMPIN,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kern="0" dirty="0">
                <a:latin typeface="Tw Cen MT Condensed" panose="020B06060201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TETAPI TANPA INTEGRITAS KAMU TIDAK AKAN PERNAH MENJADI PEMIMPIN</a:t>
            </a:r>
            <a:r>
              <a:rPr lang="en-US" sz="2000" kern="0" dirty="0">
                <a:latin typeface="Tw Cen MT Condensed" panose="020B06060201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kern="0" dirty="0">
                <a:latin typeface="Bradley Hand ITC" panose="03070402050302030203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                                                              (SPENCER JOHNSON)</a:t>
            </a:r>
            <a:endParaRPr lang="en-US" sz="1200" dirty="0">
              <a:latin typeface="Bradley Hand ITC" panose="03070402050302030203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1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r="3684"/>
          <a:stretch/>
        </p:blipFill>
        <p:spPr>
          <a:xfrm>
            <a:off x="539552" y="195486"/>
            <a:ext cx="2397772" cy="2854269"/>
          </a:xfr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1" r="12751"/>
          <a:stretch/>
        </p:blipFill>
        <p:spPr>
          <a:xfrm>
            <a:off x="6550593" y="2001552"/>
            <a:ext cx="2397773" cy="2736304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51520" y="2852359"/>
            <a:ext cx="8428443" cy="1984257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en-US" sz="3200" kern="0" dirty="0">
                <a:latin typeface="Tw Cen MT Condensed" panose="020B06060201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“INTEGRITAS MENGATAKAN PADA DIRIKU SENDIRI KEBENARANNYA. 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en-US" sz="3200" kern="0" dirty="0">
                <a:latin typeface="Tw Cen MT Condensed" panose="020B06060201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DAN KEJUJURAN ADALAH MENGATAKAN YANG SEBENARNYA KEPADA  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en-US" sz="3200" kern="0" dirty="0">
                <a:latin typeface="Tw Cen MT Condensed" panose="020B06060201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ORANG LAIN”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3200" kern="0" dirty="0">
                <a:latin typeface="Bradley Hand ITC" panose="03070402050302030203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</a:t>
            </a:r>
            <a:r>
              <a:rPr lang="en-US" sz="2000" kern="0" dirty="0">
                <a:latin typeface="Bradley Hand ITC" panose="03070402050302030203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(SPENCER JOHNSON)</a:t>
            </a:r>
            <a:r>
              <a:rPr lang="en-US" sz="3200" kern="0" dirty="0">
                <a:latin typeface="Bradley Hand ITC" panose="03070402050302030203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                                       </a:t>
            </a:r>
            <a:endParaRPr lang="en-US" sz="1600" dirty="0">
              <a:latin typeface="Bradley Hand ITC" panose="03070402050302030203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78B5287-F630-08E8-ED40-1EDEBA2F8A42}"/>
              </a:ext>
            </a:extLst>
          </p:cNvPr>
          <p:cNvSpPr txBox="1">
            <a:spLocks/>
          </p:cNvSpPr>
          <p:nvPr/>
        </p:nvSpPr>
        <p:spPr>
          <a:xfrm>
            <a:off x="2812435" y="528537"/>
            <a:ext cx="5867528" cy="1414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200" kern="0" dirty="0">
                <a:latin typeface="Tw Cen MT Condensed" panose="020B06060201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“JIKA TIDAK BENAR JANGAN LAKUKAN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200" kern="0" dirty="0">
                <a:latin typeface="Tw Cen MT Condensed" panose="020B06060201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JIKA ITU TIDAK BENAR JANGAN KATAKAN ITU”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200" kern="0" dirty="0">
                <a:latin typeface="Bradley Hand ITC" panose="03070402050302030203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</a:t>
            </a:r>
            <a:r>
              <a:rPr lang="en-US" sz="1800" kern="0" dirty="0">
                <a:latin typeface="Bradley Hand ITC" panose="03070402050302030203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(MARCUS AURELIUS)</a:t>
            </a:r>
            <a:endParaRPr lang="en-US" sz="1800" dirty="0">
              <a:latin typeface="Bradley Hand ITC" panose="03070402050302030203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3440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0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4209" y="1892808"/>
            <a:ext cx="3113246" cy="745808"/>
            <a:chOff x="2218944" y="2523744"/>
            <a:chExt cx="4150995" cy="9944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8944" y="2523744"/>
              <a:ext cx="4150613" cy="9944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1428" y="2583180"/>
              <a:ext cx="4082034" cy="92430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29434" y="2629662"/>
              <a:ext cx="3988943" cy="832865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993767" y="1892808"/>
            <a:ext cx="2376964" cy="761048"/>
            <a:chOff x="6658356" y="2523744"/>
            <a:chExt cx="3169285" cy="101473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8356" y="2523744"/>
              <a:ext cx="3169157" cy="10142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22364" y="2583180"/>
              <a:ext cx="3099054" cy="9441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8973" y="2629662"/>
              <a:ext cx="3007232" cy="85305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2168271" y="3012948"/>
            <a:ext cx="1964531" cy="494348"/>
            <a:chOff x="2891027" y="4017264"/>
            <a:chExt cx="2619375" cy="65913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91027" y="4017264"/>
              <a:ext cx="428993" cy="65913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33699" y="4062984"/>
              <a:ext cx="355841" cy="5844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68751" y="4097528"/>
              <a:ext cx="288289" cy="51739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70503" y="4119372"/>
              <a:ext cx="2239518" cy="5539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14700" y="4163568"/>
              <a:ext cx="2166366" cy="48234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49244" y="4198493"/>
              <a:ext cx="2098675" cy="413893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4216526" y="3096386"/>
            <a:ext cx="2738438" cy="401955"/>
            <a:chOff x="5622035" y="4128515"/>
            <a:chExt cx="3651250" cy="535940"/>
          </a:xfrm>
        </p:grpSpPr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22035" y="4128515"/>
              <a:ext cx="3650741" cy="53568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64707" y="4172699"/>
              <a:ext cx="3579114" cy="46254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00140" y="4208398"/>
              <a:ext cx="3510153" cy="394081"/>
            </a:xfrm>
            <a:prstGeom prst="rect">
              <a:avLst/>
            </a:prstGeom>
          </p:spPr>
        </p:pic>
      </p:grp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xfrm>
            <a:off x="6179311" y="6437528"/>
            <a:ext cx="2003552" cy="287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813911">
              <a:spcBef>
                <a:spcPts val="38"/>
              </a:spcBef>
            </a:pPr>
            <a:r>
              <a:rPr lang="id-ID" sz="1750" spc="-10"/>
              <a:t>INTEGRITAS</a:t>
            </a:r>
            <a:endParaRPr spc="-8" dirty="0"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xfrm>
            <a:off x="10124058" y="6465804"/>
            <a:ext cx="738504" cy="22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9525">
              <a:spcBef>
                <a:spcPts val="38"/>
              </a:spcBef>
            </a:pPr>
            <a:r>
              <a:rPr lang="id-ID" spc="-10"/>
              <a:t>INOVATIF</a:t>
            </a:r>
            <a:endParaRPr spc="-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122" y="998183"/>
            <a:ext cx="8717756" cy="3462338"/>
          </a:xfrm>
          <a:custGeom>
            <a:avLst/>
            <a:gdLst/>
            <a:ahLst/>
            <a:cxnLst/>
            <a:rect l="l" t="t" r="r" b="b"/>
            <a:pathLst>
              <a:path w="11623675" h="4616450">
                <a:moveTo>
                  <a:pt x="11623548" y="0"/>
                </a:moveTo>
                <a:lnTo>
                  <a:pt x="0" y="0"/>
                </a:lnTo>
                <a:lnTo>
                  <a:pt x="0" y="4616196"/>
                </a:lnTo>
                <a:lnTo>
                  <a:pt x="11623548" y="4616196"/>
                </a:lnTo>
                <a:lnTo>
                  <a:pt x="1162354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3" name="object 3"/>
          <p:cNvSpPr txBox="1"/>
          <p:nvPr/>
        </p:nvSpPr>
        <p:spPr>
          <a:xfrm>
            <a:off x="4477892" y="1014603"/>
            <a:ext cx="3962400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b="1" dirty="0">
                <a:solidFill>
                  <a:srgbClr val="252525"/>
                </a:solidFill>
                <a:latin typeface="Century Gothic"/>
                <a:cs typeface="Century Gothic"/>
              </a:rPr>
              <a:t>Tahap</a:t>
            </a:r>
            <a:r>
              <a:rPr sz="2100" b="1" spc="-64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2100" b="1" i="1" dirty="0">
                <a:solidFill>
                  <a:srgbClr val="252525"/>
                </a:solidFill>
                <a:latin typeface="Century Gothic"/>
                <a:cs typeface="Century Gothic"/>
              </a:rPr>
              <a:t>Blended</a:t>
            </a:r>
            <a:r>
              <a:rPr sz="2100" b="1" i="1" spc="-64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2100" b="1" i="1" dirty="0">
                <a:solidFill>
                  <a:srgbClr val="252525"/>
                </a:solidFill>
                <a:latin typeface="Century Gothic"/>
                <a:cs typeface="Century Gothic"/>
              </a:rPr>
              <a:t>Learning</a:t>
            </a:r>
            <a:r>
              <a:rPr sz="2100" b="1" i="1" spc="-64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2100" b="1" dirty="0">
                <a:solidFill>
                  <a:srgbClr val="252525"/>
                </a:solidFill>
                <a:latin typeface="Century Gothic"/>
                <a:cs typeface="Century Gothic"/>
              </a:rPr>
              <a:t>PKN</a:t>
            </a:r>
            <a:r>
              <a:rPr sz="2100" b="1" spc="-56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2100" b="1" spc="-19" dirty="0">
                <a:solidFill>
                  <a:srgbClr val="252525"/>
                </a:solidFill>
                <a:latin typeface="Century Gothic"/>
                <a:cs typeface="Century Gothic"/>
              </a:rPr>
              <a:t>II</a:t>
            </a:r>
            <a:endParaRPr sz="210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8008" y="1668761"/>
            <a:ext cx="1741932" cy="61038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96870" y="1688211"/>
            <a:ext cx="1645920" cy="440986"/>
          </a:xfrm>
          <a:prstGeom prst="rect">
            <a:avLst/>
          </a:prstGeom>
          <a:solidFill>
            <a:srgbClr val="F79FBA"/>
          </a:solidFill>
        </p:spPr>
        <p:txBody>
          <a:bodyPr vert="horz" wrap="square" lIns="0" tIns="25241" rIns="0" bIns="0" rtlCol="0">
            <a:spAutoFit/>
          </a:bodyPr>
          <a:lstStyle/>
          <a:p>
            <a:pPr marL="220980" marR="209074" indent="70485">
              <a:spcBef>
                <a:spcPts val="199"/>
              </a:spcBef>
            </a:pPr>
            <a:r>
              <a:rPr sz="1350" b="1" spc="-8" dirty="0">
                <a:latin typeface="Arial"/>
                <a:cs typeface="Arial"/>
              </a:rPr>
              <a:t>Pembelajaran </a:t>
            </a:r>
            <a:r>
              <a:rPr sz="1350" b="1" spc="-30" dirty="0">
                <a:latin typeface="Arial"/>
                <a:cs typeface="Arial"/>
              </a:rPr>
              <a:t>Klasikal</a:t>
            </a:r>
            <a:r>
              <a:rPr sz="1350" b="1" spc="-38" dirty="0">
                <a:latin typeface="Arial"/>
                <a:cs typeface="Arial"/>
              </a:rPr>
              <a:t> </a:t>
            </a:r>
            <a:r>
              <a:rPr sz="1350" b="1" spc="-90" dirty="0">
                <a:latin typeface="Arial"/>
                <a:cs typeface="Arial"/>
              </a:rPr>
              <a:t>Tahap</a:t>
            </a:r>
            <a:r>
              <a:rPr sz="1350" b="1" spc="-8" dirty="0">
                <a:latin typeface="Arial"/>
                <a:cs typeface="Arial"/>
              </a:rPr>
              <a:t> </a:t>
            </a:r>
            <a:r>
              <a:rPr sz="1350" b="1" spc="-38" dirty="0">
                <a:latin typeface="Arial"/>
                <a:cs typeface="Arial"/>
              </a:rPr>
              <a:t>I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6014" y="1676762"/>
            <a:ext cx="1490471" cy="61038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708017" y="1688211"/>
            <a:ext cx="1401604" cy="449162"/>
          </a:xfrm>
          <a:prstGeom prst="rect">
            <a:avLst/>
          </a:prstGeom>
          <a:solidFill>
            <a:srgbClr val="DAEBAA"/>
          </a:solidFill>
        </p:spPr>
        <p:txBody>
          <a:bodyPr vert="horz" wrap="square" lIns="0" tIns="33338" rIns="0" bIns="0" rtlCol="0">
            <a:spAutoFit/>
          </a:bodyPr>
          <a:lstStyle/>
          <a:p>
            <a:pPr marL="13335" algn="ctr">
              <a:spcBef>
                <a:spcPts val="263"/>
              </a:spcBef>
            </a:pPr>
            <a:r>
              <a:rPr sz="1350" b="1" spc="-8" dirty="0">
                <a:latin typeface="Arial"/>
                <a:cs typeface="Arial"/>
              </a:rPr>
              <a:t>Pembelajaran</a:t>
            </a:r>
            <a:endParaRPr sz="1350" dirty="0">
              <a:latin typeface="Arial"/>
              <a:cs typeface="Arial"/>
            </a:endParaRPr>
          </a:p>
          <a:p>
            <a:pPr marL="11906" algn="ctr">
              <a:spcBef>
                <a:spcPts val="4"/>
              </a:spcBef>
            </a:pPr>
            <a:r>
              <a:rPr sz="1350" b="1" spc="-8" dirty="0">
                <a:latin typeface="Arial"/>
                <a:cs typeface="Arial"/>
              </a:rPr>
              <a:t>Mandiri</a:t>
            </a:r>
            <a:endParaRPr sz="135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655689" y="1684762"/>
            <a:ext cx="1983105" cy="2222183"/>
            <a:chOff x="8874252" y="2246350"/>
            <a:chExt cx="2644140" cy="296291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1600" y="2246350"/>
              <a:ext cx="1851659" cy="81384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4252" y="3995927"/>
              <a:ext cx="2644140" cy="121310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675119" y="3016376"/>
            <a:ext cx="1906905" cy="476092"/>
          </a:xfrm>
          <a:prstGeom prst="rect">
            <a:avLst/>
          </a:prstGeom>
          <a:solidFill>
            <a:srgbClr val="F8CAA4"/>
          </a:solidFill>
        </p:spPr>
        <p:txBody>
          <a:bodyPr vert="horz" wrap="square" lIns="0" tIns="60008" rIns="0" bIns="0" rtlCol="0">
            <a:spAutoFit/>
          </a:bodyPr>
          <a:lstStyle/>
          <a:p>
            <a:pPr marL="189071" marR="190024" indent="212408">
              <a:spcBef>
                <a:spcPts val="472"/>
              </a:spcBef>
            </a:pPr>
            <a:r>
              <a:rPr sz="1350" b="1" spc="-8" dirty="0">
                <a:latin typeface="Arial"/>
                <a:cs typeface="Arial"/>
              </a:rPr>
              <a:t>Pembangunan </a:t>
            </a:r>
            <a:r>
              <a:rPr sz="1350" b="1" spc="-68" dirty="0">
                <a:latin typeface="Arial"/>
                <a:cs typeface="Arial"/>
              </a:rPr>
              <a:t>Komitmen</a:t>
            </a:r>
            <a:r>
              <a:rPr sz="1350" b="1" spc="11" dirty="0">
                <a:latin typeface="Arial"/>
                <a:cs typeface="Arial"/>
              </a:rPr>
              <a:t> </a:t>
            </a:r>
            <a:r>
              <a:rPr sz="1350" b="1" spc="-34" dirty="0">
                <a:latin typeface="Arial"/>
                <a:cs typeface="Arial"/>
              </a:rPr>
              <a:t>Bersama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56583" y="3018663"/>
            <a:ext cx="1453895" cy="80581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676013" y="3038093"/>
            <a:ext cx="1377315" cy="694421"/>
          </a:xfrm>
          <a:prstGeom prst="rect">
            <a:avLst/>
          </a:prstGeom>
          <a:solidFill>
            <a:srgbClr val="F79FBA"/>
          </a:solidFill>
        </p:spPr>
        <p:txBody>
          <a:bodyPr vert="horz" wrap="square" lIns="0" tIns="70485" rIns="0" bIns="0" rtlCol="0">
            <a:spAutoFit/>
          </a:bodyPr>
          <a:lstStyle/>
          <a:p>
            <a:pPr marL="108585" marR="145733" indent="-1429" algn="ctr">
              <a:spcBef>
                <a:spcPts val="555"/>
              </a:spcBef>
            </a:pPr>
            <a:r>
              <a:rPr sz="1350" b="1" spc="-8" dirty="0">
                <a:latin typeface="Arial"/>
                <a:cs typeface="Arial"/>
              </a:rPr>
              <a:t>Pembelajaran </a:t>
            </a:r>
            <a:r>
              <a:rPr sz="1350" b="1" spc="-30" dirty="0">
                <a:latin typeface="Arial"/>
                <a:cs typeface="Arial"/>
              </a:rPr>
              <a:t>Klasikal</a:t>
            </a:r>
            <a:r>
              <a:rPr sz="1350" b="1" spc="-60" dirty="0">
                <a:latin typeface="Arial"/>
                <a:cs typeface="Arial"/>
              </a:rPr>
              <a:t> </a:t>
            </a:r>
            <a:r>
              <a:rPr sz="1350" b="1" spc="-83" dirty="0">
                <a:latin typeface="Arial"/>
                <a:cs typeface="Arial"/>
              </a:rPr>
              <a:t>Tahap </a:t>
            </a:r>
            <a:r>
              <a:rPr sz="1350" b="1" spc="-19" dirty="0">
                <a:latin typeface="Arial"/>
                <a:cs typeface="Arial"/>
              </a:rPr>
              <a:t>II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10053" y="2855214"/>
            <a:ext cx="1389887" cy="97612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738628" y="2874644"/>
            <a:ext cx="1339691" cy="799738"/>
          </a:xfrm>
          <a:prstGeom prst="rect">
            <a:avLst/>
          </a:prstGeom>
          <a:solidFill>
            <a:srgbClr val="F8CAA4"/>
          </a:solidFill>
        </p:spPr>
        <p:txBody>
          <a:bodyPr vert="horz" wrap="square" lIns="0" tIns="174784" rIns="0" bIns="0" rtlCol="0">
            <a:spAutoFit/>
          </a:bodyPr>
          <a:lstStyle/>
          <a:p>
            <a:pPr marL="72390" marR="116681" algn="ctr">
              <a:spcBef>
                <a:spcPts val="1376"/>
              </a:spcBef>
            </a:pPr>
            <a:r>
              <a:rPr sz="1350" b="1" spc="-8" dirty="0">
                <a:latin typeface="Arial"/>
                <a:cs typeface="Arial"/>
              </a:rPr>
              <a:t>Aktualisasi </a:t>
            </a:r>
            <a:r>
              <a:rPr sz="1350" b="1" spc="-64" dirty="0">
                <a:latin typeface="Arial"/>
                <a:cs typeface="Arial"/>
              </a:rPr>
              <a:t>Kepemimpinan </a:t>
            </a:r>
            <a:r>
              <a:rPr sz="1350" b="1" spc="-8" dirty="0">
                <a:latin typeface="Arial"/>
                <a:cs typeface="Arial"/>
              </a:rPr>
              <a:t>strategis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63130" y="1696212"/>
            <a:ext cx="1312545" cy="495809"/>
          </a:xfrm>
          <a:prstGeom prst="rect">
            <a:avLst/>
          </a:prstGeom>
          <a:solidFill>
            <a:srgbClr val="ACE0EC"/>
          </a:solidFill>
        </p:spPr>
        <p:txBody>
          <a:bodyPr vert="horz" wrap="square" lIns="0" tIns="33814" rIns="0" bIns="0" rtlCol="0">
            <a:spAutoFit/>
          </a:bodyPr>
          <a:lstStyle/>
          <a:p>
            <a:pPr marL="235268">
              <a:spcBef>
                <a:spcPts val="266"/>
              </a:spcBef>
            </a:pPr>
            <a:r>
              <a:rPr sz="1350" b="1" spc="45" dirty="0">
                <a:latin typeface="Arial"/>
                <a:cs typeface="Arial"/>
              </a:rPr>
              <a:t>E-</a:t>
            </a:r>
            <a:r>
              <a:rPr sz="1350" b="1" spc="-8" dirty="0">
                <a:latin typeface="Arial"/>
                <a:cs typeface="Arial"/>
              </a:rPr>
              <a:t>Learning</a:t>
            </a:r>
            <a:endParaRPr sz="1350">
              <a:latin typeface="Arial"/>
              <a:cs typeface="Arial"/>
            </a:endParaRPr>
          </a:p>
          <a:p>
            <a:pPr marL="419576" indent="-214789">
              <a:spcBef>
                <a:spcPts val="38"/>
              </a:spcBef>
              <a:buFont typeface="Wingdings"/>
              <a:buChar char=""/>
              <a:tabLst>
                <a:tab pos="419576" algn="l"/>
              </a:tabLst>
            </a:pPr>
            <a:r>
              <a:rPr sz="825" spc="-8" dirty="0">
                <a:latin typeface="Calibri"/>
                <a:cs typeface="Calibri"/>
              </a:rPr>
              <a:t>Syncronous</a:t>
            </a:r>
            <a:endParaRPr sz="825">
              <a:latin typeface="Calibri"/>
              <a:cs typeface="Calibri"/>
            </a:endParaRPr>
          </a:p>
          <a:p>
            <a:pPr marL="419576" indent="-214789">
              <a:buFont typeface="Wingdings"/>
              <a:buChar char=""/>
              <a:tabLst>
                <a:tab pos="419576" algn="l"/>
              </a:tabLst>
            </a:pPr>
            <a:r>
              <a:rPr sz="825" spc="-8" dirty="0">
                <a:latin typeface="Calibri"/>
                <a:cs typeface="Calibri"/>
              </a:rPr>
              <a:t>Asyncronous</a:t>
            </a:r>
            <a:endParaRPr sz="825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48614" y="1829753"/>
            <a:ext cx="7340918" cy="1935480"/>
            <a:chOff x="464819" y="2439670"/>
            <a:chExt cx="9787890" cy="2580640"/>
          </a:xfrm>
        </p:grpSpPr>
        <p:sp>
          <p:nvSpPr>
            <p:cNvPr id="18" name="object 18"/>
            <p:cNvSpPr/>
            <p:nvPr/>
          </p:nvSpPr>
          <p:spPr>
            <a:xfrm>
              <a:off x="5625084" y="2458212"/>
              <a:ext cx="407034" cy="368935"/>
            </a:xfrm>
            <a:custGeom>
              <a:avLst/>
              <a:gdLst/>
              <a:ahLst/>
              <a:cxnLst/>
              <a:rect l="l" t="t" r="r" b="b"/>
              <a:pathLst>
                <a:path w="407035" h="368935">
                  <a:moveTo>
                    <a:pt x="222503" y="0"/>
                  </a:moveTo>
                  <a:lnTo>
                    <a:pt x="222503" y="92201"/>
                  </a:lnTo>
                  <a:lnTo>
                    <a:pt x="0" y="92201"/>
                  </a:lnTo>
                  <a:lnTo>
                    <a:pt x="0" y="276605"/>
                  </a:lnTo>
                  <a:lnTo>
                    <a:pt x="222503" y="276605"/>
                  </a:lnTo>
                  <a:lnTo>
                    <a:pt x="222503" y="368808"/>
                  </a:lnTo>
                  <a:lnTo>
                    <a:pt x="406907" y="184403"/>
                  </a:lnTo>
                  <a:lnTo>
                    <a:pt x="222503" y="0"/>
                  </a:lnTo>
                  <a:close/>
                </a:path>
              </a:pathLst>
            </a:custGeom>
            <a:solidFill>
              <a:srgbClr val="E6125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5625084" y="2458212"/>
              <a:ext cx="407034" cy="368935"/>
            </a:xfrm>
            <a:custGeom>
              <a:avLst/>
              <a:gdLst/>
              <a:ahLst/>
              <a:cxnLst/>
              <a:rect l="l" t="t" r="r" b="b"/>
              <a:pathLst>
                <a:path w="407035" h="368935">
                  <a:moveTo>
                    <a:pt x="0" y="92201"/>
                  </a:moveTo>
                  <a:lnTo>
                    <a:pt x="222503" y="92201"/>
                  </a:lnTo>
                  <a:lnTo>
                    <a:pt x="222503" y="0"/>
                  </a:lnTo>
                  <a:lnTo>
                    <a:pt x="406907" y="184403"/>
                  </a:lnTo>
                  <a:lnTo>
                    <a:pt x="222503" y="368808"/>
                  </a:lnTo>
                  <a:lnTo>
                    <a:pt x="222503" y="276605"/>
                  </a:lnTo>
                  <a:lnTo>
                    <a:pt x="0" y="276605"/>
                  </a:lnTo>
                  <a:lnTo>
                    <a:pt x="0" y="92201"/>
                  </a:lnTo>
                  <a:close/>
                </a:path>
              </a:pathLst>
            </a:custGeom>
            <a:ln w="12192">
              <a:solidFill>
                <a:srgbClr val="A90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8407908" y="2446020"/>
              <a:ext cx="408940" cy="368935"/>
            </a:xfrm>
            <a:custGeom>
              <a:avLst/>
              <a:gdLst/>
              <a:ahLst/>
              <a:cxnLst/>
              <a:rect l="l" t="t" r="r" b="b"/>
              <a:pathLst>
                <a:path w="408940" h="368935">
                  <a:moveTo>
                    <a:pt x="224027" y="0"/>
                  </a:moveTo>
                  <a:lnTo>
                    <a:pt x="224027" y="92201"/>
                  </a:lnTo>
                  <a:lnTo>
                    <a:pt x="0" y="92201"/>
                  </a:lnTo>
                  <a:lnTo>
                    <a:pt x="0" y="276605"/>
                  </a:lnTo>
                  <a:lnTo>
                    <a:pt x="224027" y="276605"/>
                  </a:lnTo>
                  <a:lnTo>
                    <a:pt x="224027" y="368807"/>
                  </a:lnTo>
                  <a:lnTo>
                    <a:pt x="408432" y="184403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E6125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8407908" y="2446020"/>
              <a:ext cx="408940" cy="368935"/>
            </a:xfrm>
            <a:custGeom>
              <a:avLst/>
              <a:gdLst/>
              <a:ahLst/>
              <a:cxnLst/>
              <a:rect l="l" t="t" r="r" b="b"/>
              <a:pathLst>
                <a:path w="408940" h="368935">
                  <a:moveTo>
                    <a:pt x="0" y="92201"/>
                  </a:moveTo>
                  <a:lnTo>
                    <a:pt x="224027" y="92201"/>
                  </a:lnTo>
                  <a:lnTo>
                    <a:pt x="224027" y="0"/>
                  </a:lnTo>
                  <a:lnTo>
                    <a:pt x="408432" y="184403"/>
                  </a:lnTo>
                  <a:lnTo>
                    <a:pt x="224027" y="368807"/>
                  </a:lnTo>
                  <a:lnTo>
                    <a:pt x="224027" y="276605"/>
                  </a:lnTo>
                  <a:lnTo>
                    <a:pt x="0" y="276605"/>
                  </a:lnTo>
                  <a:lnTo>
                    <a:pt x="0" y="92201"/>
                  </a:lnTo>
                  <a:close/>
                </a:path>
              </a:pathLst>
            </a:custGeom>
            <a:ln w="12192">
              <a:solidFill>
                <a:srgbClr val="A90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9877043" y="3503676"/>
              <a:ext cx="368935" cy="408940"/>
            </a:xfrm>
            <a:custGeom>
              <a:avLst/>
              <a:gdLst/>
              <a:ahLst/>
              <a:cxnLst/>
              <a:rect l="l" t="t" r="r" b="b"/>
              <a:pathLst>
                <a:path w="368934" h="408939">
                  <a:moveTo>
                    <a:pt x="276605" y="0"/>
                  </a:moveTo>
                  <a:lnTo>
                    <a:pt x="92201" y="0"/>
                  </a:lnTo>
                  <a:lnTo>
                    <a:pt x="92201" y="224028"/>
                  </a:lnTo>
                  <a:lnTo>
                    <a:pt x="0" y="224028"/>
                  </a:lnTo>
                  <a:lnTo>
                    <a:pt x="184403" y="408431"/>
                  </a:lnTo>
                  <a:lnTo>
                    <a:pt x="368807" y="224028"/>
                  </a:lnTo>
                  <a:lnTo>
                    <a:pt x="276605" y="224028"/>
                  </a:lnTo>
                  <a:lnTo>
                    <a:pt x="276605" y="0"/>
                  </a:lnTo>
                  <a:close/>
                </a:path>
              </a:pathLst>
            </a:custGeom>
            <a:solidFill>
              <a:srgbClr val="E6125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9877043" y="3503676"/>
              <a:ext cx="368935" cy="408940"/>
            </a:xfrm>
            <a:custGeom>
              <a:avLst/>
              <a:gdLst/>
              <a:ahLst/>
              <a:cxnLst/>
              <a:rect l="l" t="t" r="r" b="b"/>
              <a:pathLst>
                <a:path w="368934" h="408939">
                  <a:moveTo>
                    <a:pt x="276605" y="0"/>
                  </a:moveTo>
                  <a:lnTo>
                    <a:pt x="276605" y="224028"/>
                  </a:lnTo>
                  <a:lnTo>
                    <a:pt x="368807" y="224028"/>
                  </a:lnTo>
                  <a:lnTo>
                    <a:pt x="184403" y="408431"/>
                  </a:lnTo>
                  <a:lnTo>
                    <a:pt x="0" y="224028"/>
                  </a:lnTo>
                  <a:lnTo>
                    <a:pt x="92201" y="224028"/>
                  </a:lnTo>
                  <a:lnTo>
                    <a:pt x="92201" y="0"/>
                  </a:lnTo>
                  <a:lnTo>
                    <a:pt x="276605" y="0"/>
                  </a:lnTo>
                  <a:close/>
                </a:path>
              </a:pathLst>
            </a:custGeom>
            <a:ln w="12192">
              <a:solidFill>
                <a:srgbClr val="A90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8299703" y="4178808"/>
              <a:ext cx="408940" cy="368935"/>
            </a:xfrm>
            <a:custGeom>
              <a:avLst/>
              <a:gdLst/>
              <a:ahLst/>
              <a:cxnLst/>
              <a:rect l="l" t="t" r="r" b="b"/>
              <a:pathLst>
                <a:path w="408940" h="368935">
                  <a:moveTo>
                    <a:pt x="184403" y="0"/>
                  </a:moveTo>
                  <a:lnTo>
                    <a:pt x="0" y="184404"/>
                  </a:lnTo>
                  <a:lnTo>
                    <a:pt x="184403" y="368808"/>
                  </a:lnTo>
                  <a:lnTo>
                    <a:pt x="184403" y="276606"/>
                  </a:lnTo>
                  <a:lnTo>
                    <a:pt x="408431" y="276606"/>
                  </a:lnTo>
                  <a:lnTo>
                    <a:pt x="408431" y="92202"/>
                  </a:lnTo>
                  <a:lnTo>
                    <a:pt x="184403" y="92202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E6125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8299703" y="4178808"/>
              <a:ext cx="408940" cy="368935"/>
            </a:xfrm>
            <a:custGeom>
              <a:avLst/>
              <a:gdLst/>
              <a:ahLst/>
              <a:cxnLst/>
              <a:rect l="l" t="t" r="r" b="b"/>
              <a:pathLst>
                <a:path w="408940" h="368935">
                  <a:moveTo>
                    <a:pt x="408431" y="276606"/>
                  </a:moveTo>
                  <a:lnTo>
                    <a:pt x="184403" y="276606"/>
                  </a:lnTo>
                  <a:lnTo>
                    <a:pt x="184403" y="368808"/>
                  </a:lnTo>
                  <a:lnTo>
                    <a:pt x="0" y="184404"/>
                  </a:lnTo>
                  <a:lnTo>
                    <a:pt x="184403" y="0"/>
                  </a:lnTo>
                  <a:lnTo>
                    <a:pt x="184403" y="92202"/>
                  </a:lnTo>
                  <a:lnTo>
                    <a:pt x="408431" y="92202"/>
                  </a:lnTo>
                  <a:lnTo>
                    <a:pt x="408431" y="276606"/>
                  </a:lnTo>
                  <a:close/>
                </a:path>
              </a:pathLst>
            </a:custGeom>
            <a:ln w="12192">
              <a:solidFill>
                <a:srgbClr val="A90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5664708" y="4223004"/>
              <a:ext cx="407034" cy="367665"/>
            </a:xfrm>
            <a:custGeom>
              <a:avLst/>
              <a:gdLst/>
              <a:ahLst/>
              <a:cxnLst/>
              <a:rect l="l" t="t" r="r" b="b"/>
              <a:pathLst>
                <a:path w="407035" h="367664">
                  <a:moveTo>
                    <a:pt x="183641" y="0"/>
                  </a:moveTo>
                  <a:lnTo>
                    <a:pt x="0" y="183642"/>
                  </a:lnTo>
                  <a:lnTo>
                    <a:pt x="183641" y="367284"/>
                  </a:lnTo>
                  <a:lnTo>
                    <a:pt x="183641" y="275463"/>
                  </a:lnTo>
                  <a:lnTo>
                    <a:pt x="406907" y="275463"/>
                  </a:lnTo>
                  <a:lnTo>
                    <a:pt x="406907" y="91821"/>
                  </a:lnTo>
                  <a:lnTo>
                    <a:pt x="183641" y="91821"/>
                  </a:lnTo>
                  <a:lnTo>
                    <a:pt x="183641" y="0"/>
                  </a:lnTo>
                  <a:close/>
                </a:path>
              </a:pathLst>
            </a:custGeom>
            <a:solidFill>
              <a:srgbClr val="E6125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27"/>
            <p:cNvSpPr/>
            <p:nvPr/>
          </p:nvSpPr>
          <p:spPr>
            <a:xfrm>
              <a:off x="5664708" y="4223004"/>
              <a:ext cx="407034" cy="367665"/>
            </a:xfrm>
            <a:custGeom>
              <a:avLst/>
              <a:gdLst/>
              <a:ahLst/>
              <a:cxnLst/>
              <a:rect l="l" t="t" r="r" b="b"/>
              <a:pathLst>
                <a:path w="407035" h="367664">
                  <a:moveTo>
                    <a:pt x="406907" y="275463"/>
                  </a:moveTo>
                  <a:lnTo>
                    <a:pt x="183641" y="275463"/>
                  </a:lnTo>
                  <a:lnTo>
                    <a:pt x="183641" y="367284"/>
                  </a:lnTo>
                  <a:lnTo>
                    <a:pt x="0" y="183642"/>
                  </a:lnTo>
                  <a:lnTo>
                    <a:pt x="183641" y="0"/>
                  </a:lnTo>
                  <a:lnTo>
                    <a:pt x="183641" y="91821"/>
                  </a:lnTo>
                  <a:lnTo>
                    <a:pt x="406907" y="91821"/>
                  </a:lnTo>
                  <a:lnTo>
                    <a:pt x="406907" y="275463"/>
                  </a:lnTo>
                  <a:close/>
                </a:path>
              </a:pathLst>
            </a:custGeom>
            <a:ln w="12191">
              <a:solidFill>
                <a:srgbClr val="A90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" name="object 28"/>
            <p:cNvSpPr/>
            <p:nvPr/>
          </p:nvSpPr>
          <p:spPr>
            <a:xfrm>
              <a:off x="3043427" y="4273296"/>
              <a:ext cx="408940" cy="368935"/>
            </a:xfrm>
            <a:custGeom>
              <a:avLst/>
              <a:gdLst/>
              <a:ahLst/>
              <a:cxnLst/>
              <a:rect l="l" t="t" r="r" b="b"/>
              <a:pathLst>
                <a:path w="408939" h="368935">
                  <a:moveTo>
                    <a:pt x="184404" y="0"/>
                  </a:moveTo>
                  <a:lnTo>
                    <a:pt x="0" y="184403"/>
                  </a:lnTo>
                  <a:lnTo>
                    <a:pt x="184404" y="368807"/>
                  </a:lnTo>
                  <a:lnTo>
                    <a:pt x="184404" y="276605"/>
                  </a:lnTo>
                  <a:lnTo>
                    <a:pt x="408432" y="276605"/>
                  </a:lnTo>
                  <a:lnTo>
                    <a:pt x="408432" y="92201"/>
                  </a:lnTo>
                  <a:lnTo>
                    <a:pt x="184404" y="92201"/>
                  </a:lnTo>
                  <a:lnTo>
                    <a:pt x="184404" y="0"/>
                  </a:lnTo>
                  <a:close/>
                </a:path>
              </a:pathLst>
            </a:custGeom>
            <a:solidFill>
              <a:srgbClr val="E6125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" name="object 29"/>
            <p:cNvSpPr/>
            <p:nvPr/>
          </p:nvSpPr>
          <p:spPr>
            <a:xfrm>
              <a:off x="3043427" y="4273296"/>
              <a:ext cx="408940" cy="368935"/>
            </a:xfrm>
            <a:custGeom>
              <a:avLst/>
              <a:gdLst/>
              <a:ahLst/>
              <a:cxnLst/>
              <a:rect l="l" t="t" r="r" b="b"/>
              <a:pathLst>
                <a:path w="408939" h="368935">
                  <a:moveTo>
                    <a:pt x="408432" y="276605"/>
                  </a:moveTo>
                  <a:lnTo>
                    <a:pt x="184404" y="276605"/>
                  </a:lnTo>
                  <a:lnTo>
                    <a:pt x="184404" y="368807"/>
                  </a:lnTo>
                  <a:lnTo>
                    <a:pt x="0" y="184403"/>
                  </a:lnTo>
                  <a:lnTo>
                    <a:pt x="184404" y="0"/>
                  </a:lnTo>
                  <a:lnTo>
                    <a:pt x="184404" y="92201"/>
                  </a:lnTo>
                  <a:lnTo>
                    <a:pt x="408432" y="92201"/>
                  </a:lnTo>
                  <a:lnTo>
                    <a:pt x="408432" y="276605"/>
                  </a:lnTo>
                  <a:close/>
                </a:path>
              </a:pathLst>
            </a:custGeom>
            <a:ln w="12192">
              <a:solidFill>
                <a:srgbClr val="A90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4819" y="3947147"/>
              <a:ext cx="2375916" cy="1072908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381762" y="2979800"/>
            <a:ext cx="1691640" cy="485710"/>
          </a:xfrm>
          <a:prstGeom prst="rect">
            <a:avLst/>
          </a:prstGeom>
          <a:solidFill>
            <a:srgbClr val="F79FBA"/>
          </a:solidFill>
        </p:spPr>
        <p:txBody>
          <a:bodyPr vert="horz" wrap="square" lIns="0" tIns="69533" rIns="0" bIns="0" rtlCol="0">
            <a:spAutoFit/>
          </a:bodyPr>
          <a:lstStyle/>
          <a:p>
            <a:pPr marR="60484" algn="ctr">
              <a:spcBef>
                <a:spcPts val="548"/>
              </a:spcBef>
            </a:pPr>
            <a:r>
              <a:rPr sz="1350" b="1" spc="-8" dirty="0">
                <a:latin typeface="Arial"/>
                <a:cs typeface="Arial"/>
              </a:rPr>
              <a:t>Pembelajaran</a:t>
            </a:r>
            <a:endParaRPr sz="1350">
              <a:latin typeface="Arial"/>
              <a:cs typeface="Arial"/>
            </a:endParaRPr>
          </a:p>
          <a:p>
            <a:pPr marR="60960" algn="ctr">
              <a:spcBef>
                <a:spcPts val="4"/>
              </a:spcBef>
            </a:pPr>
            <a:r>
              <a:rPr sz="1350" b="1" spc="-30" dirty="0">
                <a:latin typeface="Arial"/>
                <a:cs typeface="Arial"/>
              </a:rPr>
              <a:t>Klasikal</a:t>
            </a:r>
            <a:r>
              <a:rPr sz="1350" b="1" spc="-38" dirty="0">
                <a:latin typeface="Arial"/>
                <a:cs typeface="Arial"/>
              </a:rPr>
              <a:t> </a:t>
            </a:r>
            <a:r>
              <a:rPr sz="1350" b="1" spc="-90" dirty="0">
                <a:latin typeface="Arial"/>
                <a:cs typeface="Arial"/>
              </a:rPr>
              <a:t>Tahap</a:t>
            </a:r>
            <a:r>
              <a:rPr sz="1350" b="1" spc="-8" dirty="0">
                <a:latin typeface="Arial"/>
                <a:cs typeface="Arial"/>
              </a:rPr>
              <a:t> </a:t>
            </a:r>
            <a:r>
              <a:rPr sz="1350" b="1" spc="-19" dirty="0">
                <a:latin typeface="Arial"/>
                <a:cs typeface="Arial"/>
              </a:rPr>
              <a:t>III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42925" y="1135000"/>
            <a:ext cx="3438143" cy="1585341"/>
            <a:chOff x="723900" y="1513332"/>
            <a:chExt cx="4584191" cy="2113788"/>
          </a:xfrm>
        </p:grpSpPr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3900" y="1513332"/>
              <a:ext cx="2112264" cy="211378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195827" y="3040380"/>
              <a:ext cx="2112264" cy="458893"/>
            </a:xfrm>
            <a:custGeom>
              <a:avLst/>
              <a:gdLst/>
              <a:ahLst/>
              <a:cxnLst/>
              <a:rect l="l" t="t" r="r" b="b"/>
              <a:pathLst>
                <a:path w="2169160" h="277495">
                  <a:moveTo>
                    <a:pt x="2168652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2168652" y="277367"/>
                  </a:lnTo>
                  <a:lnTo>
                    <a:pt x="2168652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736627" y="2302098"/>
            <a:ext cx="94630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189547">
              <a:spcBef>
                <a:spcPts val="75"/>
              </a:spcBef>
            </a:pPr>
            <a:r>
              <a:rPr sz="900" b="1" dirty="0">
                <a:latin typeface="Segoe UI"/>
                <a:cs typeface="Segoe UI"/>
              </a:rPr>
              <a:t>Di</a:t>
            </a:r>
            <a:r>
              <a:rPr sz="900" b="1" spc="-19" dirty="0">
                <a:latin typeface="Segoe UI"/>
                <a:cs typeface="Segoe UI"/>
              </a:rPr>
              <a:t> </a:t>
            </a:r>
            <a:r>
              <a:rPr sz="900" b="1" spc="-8" dirty="0">
                <a:latin typeface="Segoe UI"/>
                <a:cs typeface="Segoe UI"/>
              </a:rPr>
              <a:t>Tempat penyelenggaraan</a:t>
            </a:r>
            <a:endParaRPr sz="900" dirty="0">
              <a:latin typeface="Segoe UI"/>
              <a:cs typeface="Segoe U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708017" y="2294000"/>
            <a:ext cx="1388744" cy="308739"/>
          </a:xfrm>
          <a:prstGeom prst="rect">
            <a:avLst/>
          </a:prstGeom>
          <a:solidFill>
            <a:srgbClr val="D5DCE4"/>
          </a:solidFill>
        </p:spPr>
        <p:txBody>
          <a:bodyPr vert="horz" wrap="square" lIns="0" tIns="31433" rIns="0" bIns="0" rtlCol="0">
            <a:spAutoFit/>
          </a:bodyPr>
          <a:lstStyle/>
          <a:p>
            <a:pPr marL="476" algn="ctr">
              <a:spcBef>
                <a:spcPts val="248"/>
              </a:spcBef>
            </a:pPr>
            <a:r>
              <a:rPr sz="900" b="1" dirty="0">
                <a:latin typeface="Segoe UI"/>
                <a:cs typeface="Segoe UI"/>
              </a:rPr>
              <a:t>Di</a:t>
            </a:r>
            <a:r>
              <a:rPr sz="900" b="1" spc="-26" dirty="0">
                <a:latin typeface="Segoe UI"/>
                <a:cs typeface="Segoe UI"/>
              </a:rPr>
              <a:t> </a:t>
            </a:r>
            <a:r>
              <a:rPr sz="900" b="1" spc="-15" dirty="0">
                <a:latin typeface="Segoe UI"/>
                <a:cs typeface="Segoe UI"/>
              </a:rPr>
              <a:t>Tempat</a:t>
            </a:r>
            <a:r>
              <a:rPr sz="900" b="1" spc="-19" dirty="0">
                <a:latin typeface="Segoe UI"/>
                <a:cs typeface="Segoe UI"/>
              </a:rPr>
              <a:t> </a:t>
            </a:r>
            <a:r>
              <a:rPr sz="900" b="1" spc="-8" dirty="0">
                <a:latin typeface="Segoe UI"/>
                <a:cs typeface="Segoe UI"/>
              </a:rPr>
              <a:t>Kedudukan</a:t>
            </a:r>
            <a:endParaRPr sz="900" dirty="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900" b="1" spc="-8" dirty="0">
                <a:latin typeface="Segoe UI"/>
                <a:cs typeface="Segoe UI"/>
              </a:rPr>
              <a:t>Peserta</a:t>
            </a:r>
            <a:endParaRPr sz="900" dirty="0">
              <a:latin typeface="Segoe UI"/>
              <a:cs typeface="Segoe U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63130" y="2315717"/>
            <a:ext cx="1400175" cy="308739"/>
          </a:xfrm>
          <a:prstGeom prst="rect">
            <a:avLst/>
          </a:prstGeom>
          <a:solidFill>
            <a:srgbClr val="D5DCE4"/>
          </a:solidFill>
        </p:spPr>
        <p:txBody>
          <a:bodyPr vert="horz" wrap="square" lIns="0" tIns="31433" rIns="0" bIns="0" rtlCol="0">
            <a:spAutoFit/>
          </a:bodyPr>
          <a:lstStyle/>
          <a:p>
            <a:pPr algn="ctr">
              <a:spcBef>
                <a:spcPts val="248"/>
              </a:spcBef>
            </a:pPr>
            <a:r>
              <a:rPr sz="900" b="1" dirty="0">
                <a:latin typeface="Segoe UI"/>
                <a:cs typeface="Segoe UI"/>
              </a:rPr>
              <a:t>Di</a:t>
            </a:r>
            <a:r>
              <a:rPr sz="900" b="1" spc="-26" dirty="0">
                <a:latin typeface="Segoe UI"/>
                <a:cs typeface="Segoe UI"/>
              </a:rPr>
              <a:t> </a:t>
            </a:r>
            <a:r>
              <a:rPr sz="900" b="1" spc="-15" dirty="0">
                <a:latin typeface="Segoe UI"/>
                <a:cs typeface="Segoe UI"/>
              </a:rPr>
              <a:t>Tempat</a:t>
            </a:r>
            <a:r>
              <a:rPr sz="900" b="1" spc="-19" dirty="0">
                <a:latin typeface="Segoe UI"/>
                <a:cs typeface="Segoe UI"/>
              </a:rPr>
              <a:t> </a:t>
            </a:r>
            <a:r>
              <a:rPr sz="900" b="1" spc="-8" dirty="0">
                <a:latin typeface="Segoe UI"/>
                <a:cs typeface="Segoe UI"/>
              </a:rPr>
              <a:t>Kedudukan</a:t>
            </a:r>
            <a:endParaRPr sz="9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900" b="1" spc="-8" dirty="0">
                <a:latin typeface="Segoe UI"/>
                <a:cs typeface="Segoe UI"/>
              </a:rPr>
              <a:t>Peserta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645150" y="3824478"/>
            <a:ext cx="1577721" cy="379175"/>
          </a:xfrm>
          <a:custGeom>
            <a:avLst/>
            <a:gdLst/>
            <a:ahLst/>
            <a:cxnLst/>
            <a:rect l="l" t="t" r="r" b="b"/>
            <a:pathLst>
              <a:path w="2169159" h="277495">
                <a:moveTo>
                  <a:pt x="2168652" y="0"/>
                </a:moveTo>
                <a:lnTo>
                  <a:pt x="0" y="0"/>
                </a:lnTo>
                <a:lnTo>
                  <a:pt x="0" y="277368"/>
                </a:lnTo>
                <a:lnTo>
                  <a:pt x="2168652" y="277368"/>
                </a:lnTo>
                <a:lnTo>
                  <a:pt x="2168652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39"/>
          <p:cNvSpPr txBox="1"/>
          <p:nvPr/>
        </p:nvSpPr>
        <p:spPr>
          <a:xfrm>
            <a:off x="4936045" y="3846958"/>
            <a:ext cx="94678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900" b="1" dirty="0">
                <a:latin typeface="Segoe UI"/>
                <a:cs typeface="Segoe UI"/>
              </a:rPr>
              <a:t>Di</a:t>
            </a:r>
            <a:r>
              <a:rPr sz="900" b="1" spc="-19" dirty="0">
                <a:latin typeface="Segoe UI"/>
                <a:cs typeface="Segoe UI"/>
              </a:rPr>
              <a:t> </a:t>
            </a:r>
            <a:r>
              <a:rPr sz="900" b="1" spc="-8" dirty="0">
                <a:latin typeface="Segoe UI"/>
                <a:cs typeface="Segoe UI"/>
              </a:rPr>
              <a:t>Tempat</a:t>
            </a:r>
            <a:endParaRPr sz="9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900" b="1" spc="-8" dirty="0">
                <a:latin typeface="Segoe UI"/>
                <a:cs typeface="Segoe UI"/>
              </a:rPr>
              <a:t>penyelenggaraan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81762" y="3769615"/>
            <a:ext cx="1691640" cy="170239"/>
          </a:xfrm>
          <a:prstGeom prst="rect">
            <a:avLst/>
          </a:prstGeom>
          <a:solidFill>
            <a:srgbClr val="D5DCE4"/>
          </a:solidFill>
        </p:spPr>
        <p:txBody>
          <a:bodyPr vert="horz" wrap="square" lIns="0" tIns="31433" rIns="0" bIns="0" rtlCol="0">
            <a:spAutoFit/>
          </a:bodyPr>
          <a:lstStyle/>
          <a:p>
            <a:pPr marL="92869">
              <a:spcBef>
                <a:spcPts val="248"/>
              </a:spcBef>
            </a:pPr>
            <a:r>
              <a:rPr sz="900" b="1" dirty="0">
                <a:latin typeface="Segoe UI"/>
                <a:cs typeface="Segoe UI"/>
              </a:rPr>
              <a:t>Di</a:t>
            </a:r>
            <a:r>
              <a:rPr sz="900" b="1" spc="-26" dirty="0">
                <a:latin typeface="Segoe UI"/>
                <a:cs typeface="Segoe UI"/>
              </a:rPr>
              <a:t> </a:t>
            </a:r>
            <a:r>
              <a:rPr sz="900" b="1" spc="-15" dirty="0">
                <a:latin typeface="Segoe UI"/>
                <a:cs typeface="Segoe UI"/>
              </a:rPr>
              <a:t>Tempat</a:t>
            </a:r>
            <a:r>
              <a:rPr sz="900" b="1" spc="-23" dirty="0">
                <a:latin typeface="Segoe UI"/>
                <a:cs typeface="Segoe UI"/>
              </a:rPr>
              <a:t> </a:t>
            </a:r>
            <a:r>
              <a:rPr sz="900" b="1" spc="-8" dirty="0">
                <a:latin typeface="Segoe UI"/>
                <a:cs typeface="Segoe UI"/>
              </a:rPr>
              <a:t>penyelenggaraan</a:t>
            </a:r>
            <a:endParaRPr sz="900" dirty="0">
              <a:latin typeface="Segoe UI"/>
              <a:cs typeface="Segoe U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38628" y="3824478"/>
            <a:ext cx="1339691" cy="447719"/>
          </a:xfrm>
          <a:prstGeom prst="rect">
            <a:avLst/>
          </a:prstGeom>
          <a:solidFill>
            <a:srgbClr val="D5DCE4"/>
          </a:solidFill>
        </p:spPr>
        <p:txBody>
          <a:bodyPr vert="horz" wrap="square" lIns="0" tIns="31909" rIns="0" bIns="0" rtlCol="0">
            <a:spAutoFit/>
          </a:bodyPr>
          <a:lstStyle/>
          <a:p>
            <a:pPr marL="122873" marR="116205" indent="-1429" algn="ctr">
              <a:spcBef>
                <a:spcPts val="251"/>
              </a:spcBef>
            </a:pPr>
            <a:r>
              <a:rPr sz="900" b="1" dirty="0">
                <a:latin typeface="Segoe UI"/>
                <a:cs typeface="Segoe UI"/>
              </a:rPr>
              <a:t>Di</a:t>
            </a:r>
            <a:r>
              <a:rPr sz="900" b="1" spc="-26" dirty="0">
                <a:latin typeface="Segoe UI"/>
                <a:cs typeface="Segoe UI"/>
              </a:rPr>
              <a:t> </a:t>
            </a:r>
            <a:r>
              <a:rPr sz="900" b="1" dirty="0">
                <a:latin typeface="Segoe UI"/>
                <a:cs typeface="Segoe UI"/>
              </a:rPr>
              <a:t>tempat</a:t>
            </a:r>
            <a:r>
              <a:rPr sz="900" b="1" spc="-26" dirty="0">
                <a:latin typeface="Segoe UI"/>
                <a:cs typeface="Segoe UI"/>
              </a:rPr>
              <a:t> </a:t>
            </a:r>
            <a:r>
              <a:rPr sz="900" b="1" spc="-15" dirty="0">
                <a:latin typeface="Segoe UI"/>
                <a:cs typeface="Segoe UI"/>
              </a:rPr>
              <a:t>kerja </a:t>
            </a:r>
            <a:r>
              <a:rPr sz="900" b="1" dirty="0">
                <a:latin typeface="Segoe UI"/>
                <a:cs typeface="Segoe UI"/>
              </a:rPr>
              <a:t>peserta/</a:t>
            </a:r>
            <a:r>
              <a:rPr sz="900" b="1" spc="-23" dirty="0">
                <a:latin typeface="Segoe UI"/>
                <a:cs typeface="Segoe UI"/>
              </a:rPr>
              <a:t> </a:t>
            </a:r>
            <a:r>
              <a:rPr sz="900" b="1" dirty="0">
                <a:latin typeface="Segoe UI"/>
                <a:cs typeface="Segoe UI"/>
              </a:rPr>
              <a:t>tempat</a:t>
            </a:r>
            <a:r>
              <a:rPr sz="900" b="1" spc="-34" dirty="0">
                <a:latin typeface="Segoe UI"/>
                <a:cs typeface="Segoe UI"/>
              </a:rPr>
              <a:t> </a:t>
            </a:r>
            <a:r>
              <a:rPr sz="900" b="1" spc="-15" dirty="0">
                <a:latin typeface="Segoe UI"/>
                <a:cs typeface="Segoe UI"/>
              </a:rPr>
              <a:t>lain </a:t>
            </a:r>
            <a:r>
              <a:rPr sz="900" b="1" dirty="0">
                <a:latin typeface="Segoe UI"/>
                <a:cs typeface="Segoe UI"/>
              </a:rPr>
              <a:t>sesuai</a:t>
            </a:r>
            <a:r>
              <a:rPr sz="900" b="1" spc="-26" dirty="0">
                <a:latin typeface="Segoe UI"/>
                <a:cs typeface="Segoe UI"/>
              </a:rPr>
              <a:t> </a:t>
            </a:r>
            <a:r>
              <a:rPr sz="900" b="1" spc="-8" dirty="0">
                <a:latin typeface="Segoe UI"/>
                <a:cs typeface="Segoe UI"/>
              </a:rPr>
              <a:t>kebutuhan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655689" y="3920491"/>
            <a:ext cx="1926335" cy="170239"/>
          </a:xfrm>
          <a:prstGeom prst="rect">
            <a:avLst/>
          </a:prstGeom>
          <a:solidFill>
            <a:srgbClr val="D5DCE4"/>
          </a:solidFill>
        </p:spPr>
        <p:txBody>
          <a:bodyPr vert="horz" wrap="square" lIns="0" tIns="31433" rIns="0" bIns="0" rtlCol="0">
            <a:spAutoFit/>
          </a:bodyPr>
          <a:lstStyle/>
          <a:p>
            <a:pPr marL="316230">
              <a:spcBef>
                <a:spcPts val="248"/>
              </a:spcBef>
            </a:pPr>
            <a:r>
              <a:rPr sz="900" b="1" dirty="0">
                <a:latin typeface="Segoe UI"/>
                <a:cs typeface="Segoe UI"/>
              </a:rPr>
              <a:t>Di</a:t>
            </a:r>
            <a:r>
              <a:rPr sz="900" b="1" spc="-34" dirty="0">
                <a:latin typeface="Segoe UI"/>
                <a:cs typeface="Segoe UI"/>
              </a:rPr>
              <a:t> </a:t>
            </a:r>
            <a:r>
              <a:rPr sz="900" b="1" dirty="0">
                <a:latin typeface="Segoe UI"/>
                <a:cs typeface="Segoe UI"/>
              </a:rPr>
              <a:t>tempat</a:t>
            </a:r>
            <a:r>
              <a:rPr sz="900" b="1" spc="-34" dirty="0">
                <a:latin typeface="Segoe UI"/>
                <a:cs typeface="Segoe UI"/>
              </a:rPr>
              <a:t> </a:t>
            </a:r>
            <a:r>
              <a:rPr sz="900" b="1" dirty="0">
                <a:latin typeface="Segoe UI"/>
                <a:cs typeface="Segoe UI"/>
              </a:rPr>
              <a:t>kerja</a:t>
            </a:r>
            <a:r>
              <a:rPr sz="900" b="1" spc="-23" dirty="0">
                <a:latin typeface="Segoe UI"/>
                <a:cs typeface="Segoe UI"/>
              </a:rPr>
              <a:t> </a:t>
            </a:r>
            <a:r>
              <a:rPr sz="900" b="1" spc="-8" dirty="0">
                <a:latin typeface="Segoe UI"/>
                <a:cs typeface="Segoe UI"/>
              </a:rPr>
              <a:t>peserta</a:t>
            </a:r>
            <a:endParaRPr sz="900" dirty="0">
              <a:latin typeface="Segoe UI"/>
              <a:cs typeface="Segoe UI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1607369" y="315673"/>
            <a:ext cx="4941899" cy="658219"/>
          </a:xfrm>
          <a:prstGeom prst="rect">
            <a:avLst/>
          </a:prstGeom>
        </p:spPr>
        <p:txBody>
          <a:bodyPr vert="horz" wrap="square" lIns="0" tIns="148933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dirty="0"/>
              <a:t>LEARNING</a:t>
            </a:r>
            <a:r>
              <a:rPr spc="-60" dirty="0"/>
              <a:t> </a:t>
            </a:r>
            <a:r>
              <a:rPr spc="-8" dirty="0"/>
              <a:t>JOURNEY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8717" y="3099816"/>
            <a:ext cx="1831181" cy="2044065"/>
          </a:xfrm>
          <a:custGeom>
            <a:avLst/>
            <a:gdLst/>
            <a:ahLst/>
            <a:cxnLst/>
            <a:rect l="l" t="t" r="r" b="b"/>
            <a:pathLst>
              <a:path w="2441575" h="2725420">
                <a:moveTo>
                  <a:pt x="2349372" y="0"/>
                </a:moveTo>
                <a:lnTo>
                  <a:pt x="92075" y="0"/>
                </a:lnTo>
                <a:lnTo>
                  <a:pt x="56203" y="7225"/>
                </a:lnTo>
                <a:lnTo>
                  <a:pt x="26939" y="26939"/>
                </a:lnTo>
                <a:lnTo>
                  <a:pt x="7225" y="56203"/>
                </a:lnTo>
                <a:lnTo>
                  <a:pt x="0" y="92075"/>
                </a:lnTo>
                <a:lnTo>
                  <a:pt x="0" y="2724912"/>
                </a:lnTo>
                <a:lnTo>
                  <a:pt x="2441447" y="2724912"/>
                </a:lnTo>
                <a:lnTo>
                  <a:pt x="2441447" y="92075"/>
                </a:lnTo>
                <a:lnTo>
                  <a:pt x="2434222" y="56203"/>
                </a:lnTo>
                <a:lnTo>
                  <a:pt x="2414508" y="26939"/>
                </a:lnTo>
                <a:lnTo>
                  <a:pt x="2385244" y="7225"/>
                </a:lnTo>
                <a:lnTo>
                  <a:pt x="2349372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5298948" y="844677"/>
            <a:ext cx="3845243" cy="531495"/>
          </a:xfrm>
          <a:custGeom>
            <a:avLst/>
            <a:gdLst/>
            <a:ahLst/>
            <a:cxnLst/>
            <a:rect l="l" t="t" r="r" b="b"/>
            <a:pathLst>
              <a:path w="5126990" h="708660">
                <a:moveTo>
                  <a:pt x="5126735" y="0"/>
                </a:moveTo>
                <a:lnTo>
                  <a:pt x="628141" y="0"/>
                </a:lnTo>
                <a:lnTo>
                  <a:pt x="0" y="708660"/>
                </a:lnTo>
                <a:lnTo>
                  <a:pt x="5126735" y="708660"/>
                </a:lnTo>
                <a:lnTo>
                  <a:pt x="5126735" y="0"/>
                </a:lnTo>
                <a:close/>
              </a:path>
            </a:pathLst>
          </a:custGeom>
          <a:solidFill>
            <a:srgbClr val="95202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72830" y="850487"/>
            <a:ext cx="3076099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spc="-8" dirty="0">
                <a:solidFill>
                  <a:schemeClr val="bg1"/>
                </a:solidFill>
                <a:latin typeface="Calibri"/>
                <a:cs typeface="Calibri"/>
              </a:rPr>
              <a:t>PELAKSANAAN</a:t>
            </a:r>
            <a:r>
              <a:rPr sz="2700" spc="-79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chemeClr val="bg1"/>
                </a:solidFill>
                <a:latin typeface="Calibri"/>
                <a:cs typeface="Calibri"/>
              </a:rPr>
              <a:t>PKN</a:t>
            </a:r>
            <a:r>
              <a:rPr sz="2700" spc="-79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700" spc="-19" dirty="0">
                <a:solidFill>
                  <a:schemeClr val="bg1"/>
                </a:solidFill>
                <a:latin typeface="Calibri"/>
                <a:cs typeface="Calibri"/>
              </a:rPr>
              <a:t>II</a:t>
            </a:r>
            <a:endParaRPr sz="2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4904" y="1319021"/>
            <a:ext cx="3693319" cy="219771"/>
          </a:xfrm>
          <a:prstGeom prst="rect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txBody>
          <a:bodyPr vert="horz" wrap="square" lIns="0" tIns="34766" rIns="0" bIns="0" rtlCol="0">
            <a:spAutoFit/>
          </a:bodyPr>
          <a:lstStyle/>
          <a:p>
            <a:pPr marL="172403">
              <a:spcBef>
                <a:spcPts val="274"/>
              </a:spcBef>
            </a:pPr>
            <a:r>
              <a:rPr sz="1200" b="1" dirty="0">
                <a:latin typeface="Segoe UI"/>
                <a:cs typeface="Segoe UI"/>
              </a:rPr>
              <a:t>WAKTU</a:t>
            </a:r>
            <a:r>
              <a:rPr sz="1200" b="1" spc="-30" dirty="0">
                <a:latin typeface="Segoe UI"/>
                <a:cs typeface="Segoe UI"/>
              </a:rPr>
              <a:t> </a:t>
            </a:r>
            <a:r>
              <a:rPr sz="1200" b="1" spc="-8" dirty="0">
                <a:latin typeface="Segoe UI"/>
                <a:cs typeface="Segoe UI"/>
              </a:rPr>
              <a:t>PELAKSANAAN</a:t>
            </a:r>
            <a:r>
              <a:rPr sz="1200" b="1" spc="-45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(BLENDED</a:t>
            </a:r>
            <a:r>
              <a:rPr sz="1200" b="1" spc="-45" dirty="0">
                <a:latin typeface="Segoe UI"/>
                <a:cs typeface="Segoe UI"/>
              </a:rPr>
              <a:t> </a:t>
            </a:r>
            <a:r>
              <a:rPr sz="1200" b="1" spc="-8" dirty="0">
                <a:latin typeface="Segoe UI"/>
                <a:cs typeface="Segoe UI"/>
              </a:rPr>
              <a:t>LEARNING)</a:t>
            </a:r>
            <a:endParaRPr sz="1200">
              <a:latin typeface="Segoe UI"/>
              <a:cs typeface="Segoe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3867" y="3162662"/>
            <a:ext cx="1741932" cy="61038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13299" y="3182112"/>
            <a:ext cx="1665446" cy="441468"/>
          </a:xfrm>
          <a:prstGeom prst="rect">
            <a:avLst/>
          </a:prstGeom>
          <a:solidFill>
            <a:srgbClr val="F79FBA"/>
          </a:solidFill>
        </p:spPr>
        <p:txBody>
          <a:bodyPr vert="horz" wrap="square" lIns="0" tIns="25718" rIns="0" bIns="0" rtlCol="0">
            <a:spAutoFit/>
          </a:bodyPr>
          <a:lstStyle/>
          <a:p>
            <a:pPr marL="216694" marR="185738" indent="94773">
              <a:spcBef>
                <a:spcPts val="203"/>
              </a:spcBef>
            </a:pPr>
            <a:r>
              <a:rPr sz="1350" b="1" spc="-8" dirty="0">
                <a:latin typeface="Arial"/>
                <a:cs typeface="Arial"/>
              </a:rPr>
              <a:t>Pembelajaran </a:t>
            </a:r>
            <a:r>
              <a:rPr sz="1350" b="1" spc="-30" dirty="0">
                <a:latin typeface="Arial"/>
                <a:cs typeface="Arial"/>
              </a:rPr>
              <a:t>Klasikal</a:t>
            </a:r>
            <a:r>
              <a:rPr sz="1350" b="1" spc="-38" dirty="0">
                <a:latin typeface="Arial"/>
                <a:cs typeface="Arial"/>
              </a:rPr>
              <a:t> </a:t>
            </a:r>
            <a:r>
              <a:rPr sz="1350" b="1" spc="-90" dirty="0">
                <a:latin typeface="Arial"/>
                <a:cs typeface="Arial"/>
              </a:rPr>
              <a:t>Tahap</a:t>
            </a:r>
            <a:r>
              <a:rPr sz="1350" b="1" spc="-8" dirty="0">
                <a:latin typeface="Arial"/>
                <a:cs typeface="Arial"/>
              </a:rPr>
              <a:t> </a:t>
            </a:r>
            <a:r>
              <a:rPr sz="1350" b="1" spc="-19" dirty="0">
                <a:latin typeface="Arial"/>
                <a:cs typeface="Arial"/>
              </a:rPr>
              <a:t>II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00886" y="1794339"/>
            <a:ext cx="1756835" cy="59003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713483" y="1792224"/>
            <a:ext cx="1694021" cy="449162"/>
          </a:xfrm>
          <a:prstGeom prst="rect">
            <a:avLst/>
          </a:prstGeom>
          <a:solidFill>
            <a:srgbClr val="DAEBAA"/>
          </a:solidFill>
        </p:spPr>
        <p:txBody>
          <a:bodyPr vert="horz" wrap="square" lIns="0" tIns="33338" rIns="0" bIns="0" rtlCol="0">
            <a:spAutoFit/>
          </a:bodyPr>
          <a:lstStyle/>
          <a:p>
            <a:pPr marL="28575" algn="ctr">
              <a:spcBef>
                <a:spcPts val="263"/>
              </a:spcBef>
            </a:pPr>
            <a:r>
              <a:rPr sz="1350" b="1" spc="-8" dirty="0">
                <a:latin typeface="Arial"/>
                <a:cs typeface="Arial"/>
              </a:rPr>
              <a:t>Pembelajaran</a:t>
            </a:r>
            <a:endParaRPr sz="1350">
              <a:latin typeface="Arial"/>
              <a:cs typeface="Arial"/>
            </a:endParaRPr>
          </a:p>
          <a:p>
            <a:pPr marL="28099" algn="ctr"/>
            <a:r>
              <a:rPr sz="1350" b="1" spc="-8" dirty="0">
                <a:latin typeface="Arial"/>
                <a:cs typeface="Arial"/>
              </a:rPr>
              <a:t>Mandiri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90587" y="1721322"/>
            <a:ext cx="1865426" cy="66299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203186" y="1727073"/>
            <a:ext cx="1802606" cy="464069"/>
          </a:xfrm>
          <a:prstGeom prst="rect">
            <a:avLst/>
          </a:prstGeom>
          <a:solidFill>
            <a:srgbClr val="F8CAA4"/>
          </a:solidFill>
        </p:spPr>
        <p:txBody>
          <a:bodyPr vert="horz" wrap="square" lIns="0" tIns="93821" rIns="0" bIns="0" rtlCol="0">
            <a:spAutoFit/>
          </a:bodyPr>
          <a:lstStyle/>
          <a:p>
            <a:pPr marL="223838" marR="218123" indent="191928">
              <a:spcBef>
                <a:spcPts val="739"/>
              </a:spcBef>
            </a:pPr>
            <a:r>
              <a:rPr sz="1200" b="1" spc="-8" dirty="0">
                <a:latin typeface="Arial"/>
                <a:cs typeface="Arial"/>
              </a:rPr>
              <a:t>Pembangunan </a:t>
            </a:r>
            <a:r>
              <a:rPr sz="1200" b="1" spc="-56" dirty="0">
                <a:latin typeface="Arial"/>
                <a:cs typeface="Arial"/>
              </a:rPr>
              <a:t>Komitmen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34" dirty="0">
                <a:latin typeface="Arial"/>
                <a:cs typeface="Arial"/>
              </a:rPr>
              <a:t>Bersama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738" y="3368288"/>
            <a:ext cx="1749977" cy="61169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78333" y="3366134"/>
            <a:ext cx="1687354" cy="450122"/>
          </a:xfrm>
          <a:prstGeom prst="rect">
            <a:avLst/>
          </a:prstGeom>
          <a:solidFill>
            <a:srgbClr val="F79FBA"/>
          </a:solidFill>
        </p:spPr>
        <p:txBody>
          <a:bodyPr vert="horz" wrap="square" lIns="0" tIns="34289" rIns="0" bIns="0" rtlCol="0">
            <a:spAutoFit/>
          </a:bodyPr>
          <a:lstStyle/>
          <a:p>
            <a:pPr marL="201454" marR="175736" indent="117634">
              <a:spcBef>
                <a:spcPts val="269"/>
              </a:spcBef>
            </a:pPr>
            <a:r>
              <a:rPr sz="1350" b="1" spc="-8" dirty="0">
                <a:latin typeface="Arial"/>
                <a:cs typeface="Arial"/>
              </a:rPr>
              <a:t>Pembelajaran </a:t>
            </a:r>
            <a:r>
              <a:rPr sz="1350" b="1" spc="-30" dirty="0">
                <a:latin typeface="Arial"/>
                <a:cs typeface="Arial"/>
              </a:rPr>
              <a:t>Klasikal</a:t>
            </a:r>
            <a:r>
              <a:rPr sz="1350" b="1" spc="-49" dirty="0">
                <a:latin typeface="Arial"/>
                <a:cs typeface="Arial"/>
              </a:rPr>
              <a:t> </a:t>
            </a:r>
            <a:r>
              <a:rPr sz="1350" b="1" spc="-86" dirty="0">
                <a:latin typeface="Arial"/>
                <a:cs typeface="Arial"/>
              </a:rPr>
              <a:t>Tahap</a:t>
            </a:r>
            <a:r>
              <a:rPr sz="1350" b="1" spc="-11" dirty="0">
                <a:latin typeface="Arial"/>
                <a:cs typeface="Arial"/>
              </a:rPr>
              <a:t> </a:t>
            </a:r>
            <a:r>
              <a:rPr sz="1350" b="1" spc="-19" dirty="0">
                <a:latin typeface="Arial"/>
                <a:cs typeface="Arial"/>
              </a:rPr>
              <a:t>III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27796" y="3389967"/>
            <a:ext cx="2095141" cy="59003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040380" y="3395853"/>
            <a:ext cx="2032635" cy="406842"/>
          </a:xfrm>
          <a:prstGeom prst="rect">
            <a:avLst/>
          </a:prstGeom>
          <a:solidFill>
            <a:srgbClr val="F8CAA4"/>
          </a:solidFill>
        </p:spPr>
        <p:txBody>
          <a:bodyPr vert="horz" wrap="square" lIns="0" tIns="82867" rIns="0" bIns="0" rtlCol="0">
            <a:spAutoFit/>
          </a:bodyPr>
          <a:lstStyle/>
          <a:p>
            <a:pPr marL="107633" algn="ctr">
              <a:spcBef>
                <a:spcPts val="652"/>
              </a:spcBef>
            </a:pPr>
            <a:r>
              <a:rPr sz="1050" b="1" spc="-30" dirty="0">
                <a:latin typeface="Arial"/>
                <a:cs typeface="Arial"/>
              </a:rPr>
              <a:t>Aktualisasi </a:t>
            </a:r>
            <a:r>
              <a:rPr sz="1050" b="1" spc="-8" dirty="0">
                <a:latin typeface="Arial"/>
                <a:cs typeface="Arial"/>
              </a:rPr>
              <a:t>Kepemimpinan</a:t>
            </a:r>
            <a:endParaRPr sz="1050">
              <a:latin typeface="Arial"/>
              <a:cs typeface="Arial"/>
            </a:endParaRPr>
          </a:p>
          <a:p>
            <a:pPr marL="108585" algn="ctr"/>
            <a:r>
              <a:rPr sz="1050" b="1" spc="-8" dirty="0">
                <a:latin typeface="Arial"/>
                <a:cs typeface="Arial"/>
              </a:rPr>
              <a:t>strategis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980038" y="1769363"/>
            <a:ext cx="1745456" cy="592455"/>
            <a:chOff x="6640050" y="2359151"/>
            <a:chExt cx="2327275" cy="78994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40050" y="2361971"/>
              <a:ext cx="2327183" cy="78671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656819" y="2359151"/>
              <a:ext cx="2243455" cy="722630"/>
            </a:xfrm>
            <a:custGeom>
              <a:avLst/>
              <a:gdLst/>
              <a:ahLst/>
              <a:cxnLst/>
              <a:rect l="l" t="t" r="r" b="b"/>
              <a:pathLst>
                <a:path w="2243454" h="722630">
                  <a:moveTo>
                    <a:pt x="2243340" y="0"/>
                  </a:moveTo>
                  <a:lnTo>
                    <a:pt x="41160" y="0"/>
                  </a:lnTo>
                  <a:lnTo>
                    <a:pt x="41160" y="10668"/>
                  </a:lnTo>
                  <a:lnTo>
                    <a:pt x="0" y="10668"/>
                  </a:lnTo>
                  <a:lnTo>
                    <a:pt x="0" y="722376"/>
                  </a:lnTo>
                  <a:lnTo>
                    <a:pt x="2243340" y="722376"/>
                  </a:lnTo>
                  <a:lnTo>
                    <a:pt x="2243340" y="708660"/>
                  </a:lnTo>
                  <a:lnTo>
                    <a:pt x="2243340" y="368808"/>
                  </a:lnTo>
                  <a:lnTo>
                    <a:pt x="2243340" y="277368"/>
                  </a:lnTo>
                  <a:lnTo>
                    <a:pt x="2243340" y="10668"/>
                  </a:lnTo>
                  <a:lnTo>
                    <a:pt x="2243340" y="0"/>
                  </a:lnTo>
                  <a:close/>
                </a:path>
              </a:pathLst>
            </a:custGeom>
            <a:solidFill>
              <a:srgbClr val="ACE0E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992624" y="1769364"/>
            <a:ext cx="1682591" cy="494046"/>
          </a:xfrm>
          <a:prstGeom prst="rect">
            <a:avLst/>
          </a:prstGeom>
        </p:spPr>
        <p:txBody>
          <a:bodyPr vert="horz" wrap="square" lIns="0" tIns="33338" rIns="0" bIns="0" rtlCol="0">
            <a:spAutoFit/>
          </a:bodyPr>
          <a:lstStyle/>
          <a:p>
            <a:pPr marL="423863">
              <a:lnSpc>
                <a:spcPts val="1613"/>
              </a:lnSpc>
              <a:spcBef>
                <a:spcPts val="263"/>
              </a:spcBef>
            </a:pPr>
            <a:r>
              <a:rPr sz="1350" b="1" spc="45" dirty="0">
                <a:latin typeface="Arial"/>
                <a:cs typeface="Arial"/>
              </a:rPr>
              <a:t>E-</a:t>
            </a:r>
            <a:r>
              <a:rPr sz="1350" b="1" spc="-8" dirty="0">
                <a:latin typeface="Arial"/>
                <a:cs typeface="Arial"/>
              </a:rPr>
              <a:t>Learning</a:t>
            </a:r>
            <a:endParaRPr sz="1350">
              <a:latin typeface="Arial"/>
              <a:cs typeface="Arial"/>
            </a:endParaRPr>
          </a:p>
          <a:p>
            <a:pPr marL="457676" indent="-214789">
              <a:lnSpc>
                <a:spcPts val="982"/>
              </a:lnSpc>
              <a:buFont typeface="Wingdings"/>
              <a:buChar char=""/>
              <a:tabLst>
                <a:tab pos="457676" algn="l"/>
              </a:tabLst>
            </a:pPr>
            <a:r>
              <a:rPr sz="825" spc="-8" dirty="0">
                <a:latin typeface="Calibri"/>
                <a:cs typeface="Calibri"/>
              </a:rPr>
              <a:t>Syncronous</a:t>
            </a:r>
            <a:r>
              <a:rPr sz="825" spc="-23" dirty="0">
                <a:latin typeface="Calibri"/>
                <a:cs typeface="Calibri"/>
              </a:rPr>
              <a:t> </a:t>
            </a:r>
            <a:r>
              <a:rPr sz="825" dirty="0">
                <a:latin typeface="Calibri"/>
                <a:cs typeface="Calibri"/>
              </a:rPr>
              <a:t>(</a:t>
            </a:r>
            <a:r>
              <a:rPr sz="825" spc="19" dirty="0">
                <a:latin typeface="Calibri"/>
                <a:cs typeface="Calibri"/>
              </a:rPr>
              <a:t> </a:t>
            </a:r>
            <a:r>
              <a:rPr sz="825" dirty="0">
                <a:latin typeface="Calibri"/>
                <a:cs typeface="Calibri"/>
              </a:rPr>
              <a:t>93</a:t>
            </a:r>
            <a:r>
              <a:rPr sz="825" spc="23" dirty="0">
                <a:latin typeface="Calibri"/>
                <a:cs typeface="Calibri"/>
              </a:rPr>
              <a:t> </a:t>
            </a:r>
            <a:r>
              <a:rPr sz="825" spc="-19" dirty="0">
                <a:latin typeface="Calibri"/>
                <a:cs typeface="Calibri"/>
              </a:rPr>
              <a:t>JP)</a:t>
            </a:r>
            <a:endParaRPr sz="825">
              <a:latin typeface="Calibri"/>
              <a:cs typeface="Calibri"/>
            </a:endParaRPr>
          </a:p>
          <a:p>
            <a:pPr marL="457676" indent="-214789">
              <a:buFont typeface="Wingdings"/>
              <a:buChar char=""/>
              <a:tabLst>
                <a:tab pos="457676" algn="l"/>
              </a:tabLst>
            </a:pPr>
            <a:r>
              <a:rPr sz="825" spc="-8" dirty="0">
                <a:latin typeface="Calibri"/>
                <a:cs typeface="Calibri"/>
              </a:rPr>
              <a:t>Asyncronous</a:t>
            </a:r>
            <a:r>
              <a:rPr sz="825" spc="-11" dirty="0">
                <a:latin typeface="Calibri"/>
                <a:cs typeface="Calibri"/>
              </a:rPr>
              <a:t> </a:t>
            </a:r>
            <a:r>
              <a:rPr sz="825" dirty="0">
                <a:latin typeface="Calibri"/>
                <a:cs typeface="Calibri"/>
              </a:rPr>
              <a:t>(84</a:t>
            </a:r>
            <a:r>
              <a:rPr sz="825" spc="34" dirty="0">
                <a:latin typeface="Calibri"/>
                <a:cs typeface="Calibri"/>
              </a:rPr>
              <a:t> </a:t>
            </a:r>
            <a:r>
              <a:rPr sz="825" spc="-19" dirty="0">
                <a:latin typeface="Calibri"/>
                <a:cs typeface="Calibri"/>
              </a:rPr>
              <a:t>JP)</a:t>
            </a:r>
            <a:endParaRPr sz="825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609719" y="1970532"/>
            <a:ext cx="315754" cy="285750"/>
            <a:chOff x="6146291" y="2627376"/>
            <a:chExt cx="421005" cy="381000"/>
          </a:xfrm>
        </p:grpSpPr>
        <p:sp>
          <p:nvSpPr>
            <p:cNvPr id="21" name="object 21"/>
            <p:cNvSpPr/>
            <p:nvPr/>
          </p:nvSpPr>
          <p:spPr>
            <a:xfrm>
              <a:off x="6152387" y="2633472"/>
              <a:ext cx="408940" cy="368935"/>
            </a:xfrm>
            <a:custGeom>
              <a:avLst/>
              <a:gdLst/>
              <a:ahLst/>
              <a:cxnLst/>
              <a:rect l="l" t="t" r="r" b="b"/>
              <a:pathLst>
                <a:path w="408940" h="368935">
                  <a:moveTo>
                    <a:pt x="224027" y="0"/>
                  </a:moveTo>
                  <a:lnTo>
                    <a:pt x="224027" y="92201"/>
                  </a:lnTo>
                  <a:lnTo>
                    <a:pt x="0" y="92201"/>
                  </a:lnTo>
                  <a:lnTo>
                    <a:pt x="0" y="276605"/>
                  </a:lnTo>
                  <a:lnTo>
                    <a:pt x="224027" y="276605"/>
                  </a:lnTo>
                  <a:lnTo>
                    <a:pt x="224027" y="368807"/>
                  </a:lnTo>
                  <a:lnTo>
                    <a:pt x="408432" y="184403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E6125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6152387" y="2633472"/>
              <a:ext cx="408940" cy="368935"/>
            </a:xfrm>
            <a:custGeom>
              <a:avLst/>
              <a:gdLst/>
              <a:ahLst/>
              <a:cxnLst/>
              <a:rect l="l" t="t" r="r" b="b"/>
              <a:pathLst>
                <a:path w="408940" h="368935">
                  <a:moveTo>
                    <a:pt x="0" y="92201"/>
                  </a:moveTo>
                  <a:lnTo>
                    <a:pt x="224027" y="92201"/>
                  </a:lnTo>
                  <a:lnTo>
                    <a:pt x="224027" y="0"/>
                  </a:lnTo>
                  <a:lnTo>
                    <a:pt x="408432" y="184403"/>
                  </a:lnTo>
                  <a:lnTo>
                    <a:pt x="224027" y="368807"/>
                  </a:lnTo>
                  <a:lnTo>
                    <a:pt x="224027" y="276605"/>
                  </a:lnTo>
                  <a:lnTo>
                    <a:pt x="0" y="276605"/>
                  </a:lnTo>
                  <a:lnTo>
                    <a:pt x="0" y="92201"/>
                  </a:lnTo>
                  <a:close/>
                </a:path>
              </a:pathLst>
            </a:custGeom>
            <a:ln w="12192">
              <a:solidFill>
                <a:srgbClr val="A90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256657" y="3835908"/>
            <a:ext cx="315754" cy="284798"/>
            <a:chOff x="7008876" y="5114544"/>
            <a:chExt cx="421005" cy="379730"/>
          </a:xfrm>
        </p:grpSpPr>
        <p:sp>
          <p:nvSpPr>
            <p:cNvPr id="24" name="object 24"/>
            <p:cNvSpPr/>
            <p:nvPr/>
          </p:nvSpPr>
          <p:spPr>
            <a:xfrm>
              <a:off x="7014972" y="5120640"/>
              <a:ext cx="408940" cy="367665"/>
            </a:xfrm>
            <a:custGeom>
              <a:avLst/>
              <a:gdLst/>
              <a:ahLst/>
              <a:cxnLst/>
              <a:rect l="l" t="t" r="r" b="b"/>
              <a:pathLst>
                <a:path w="408940" h="367664">
                  <a:moveTo>
                    <a:pt x="183642" y="0"/>
                  </a:moveTo>
                  <a:lnTo>
                    <a:pt x="0" y="183642"/>
                  </a:lnTo>
                  <a:lnTo>
                    <a:pt x="183642" y="367284"/>
                  </a:lnTo>
                  <a:lnTo>
                    <a:pt x="183642" y="275463"/>
                  </a:lnTo>
                  <a:lnTo>
                    <a:pt x="408431" y="275463"/>
                  </a:lnTo>
                  <a:lnTo>
                    <a:pt x="408431" y="91821"/>
                  </a:lnTo>
                  <a:lnTo>
                    <a:pt x="183642" y="91821"/>
                  </a:lnTo>
                  <a:lnTo>
                    <a:pt x="183642" y="0"/>
                  </a:lnTo>
                  <a:close/>
                </a:path>
              </a:pathLst>
            </a:custGeom>
            <a:solidFill>
              <a:srgbClr val="E6125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014972" y="5120640"/>
              <a:ext cx="408940" cy="367665"/>
            </a:xfrm>
            <a:custGeom>
              <a:avLst/>
              <a:gdLst/>
              <a:ahLst/>
              <a:cxnLst/>
              <a:rect l="l" t="t" r="r" b="b"/>
              <a:pathLst>
                <a:path w="408940" h="367664">
                  <a:moveTo>
                    <a:pt x="408431" y="275463"/>
                  </a:moveTo>
                  <a:lnTo>
                    <a:pt x="183642" y="275463"/>
                  </a:lnTo>
                  <a:lnTo>
                    <a:pt x="183642" y="367284"/>
                  </a:lnTo>
                  <a:lnTo>
                    <a:pt x="0" y="183642"/>
                  </a:lnTo>
                  <a:lnTo>
                    <a:pt x="183642" y="0"/>
                  </a:lnTo>
                  <a:lnTo>
                    <a:pt x="183642" y="91821"/>
                  </a:lnTo>
                  <a:lnTo>
                    <a:pt x="408431" y="91821"/>
                  </a:lnTo>
                  <a:lnTo>
                    <a:pt x="408431" y="275463"/>
                  </a:lnTo>
                  <a:close/>
                </a:path>
              </a:pathLst>
            </a:custGeom>
            <a:ln w="12192">
              <a:solidFill>
                <a:srgbClr val="A90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2348865" y="3833622"/>
            <a:ext cx="315754" cy="285750"/>
            <a:chOff x="3131820" y="5111496"/>
            <a:chExt cx="421005" cy="381000"/>
          </a:xfrm>
        </p:grpSpPr>
        <p:sp>
          <p:nvSpPr>
            <p:cNvPr id="27" name="object 27"/>
            <p:cNvSpPr/>
            <p:nvPr/>
          </p:nvSpPr>
          <p:spPr>
            <a:xfrm>
              <a:off x="3137916" y="5117592"/>
              <a:ext cx="408940" cy="368935"/>
            </a:xfrm>
            <a:custGeom>
              <a:avLst/>
              <a:gdLst/>
              <a:ahLst/>
              <a:cxnLst/>
              <a:rect l="l" t="t" r="r" b="b"/>
              <a:pathLst>
                <a:path w="408939" h="368935">
                  <a:moveTo>
                    <a:pt x="184404" y="0"/>
                  </a:moveTo>
                  <a:lnTo>
                    <a:pt x="0" y="184403"/>
                  </a:lnTo>
                  <a:lnTo>
                    <a:pt x="184404" y="368807"/>
                  </a:lnTo>
                  <a:lnTo>
                    <a:pt x="184404" y="276605"/>
                  </a:lnTo>
                  <a:lnTo>
                    <a:pt x="408431" y="276605"/>
                  </a:lnTo>
                  <a:lnTo>
                    <a:pt x="408431" y="92201"/>
                  </a:lnTo>
                  <a:lnTo>
                    <a:pt x="184404" y="92201"/>
                  </a:lnTo>
                  <a:lnTo>
                    <a:pt x="184404" y="0"/>
                  </a:lnTo>
                  <a:close/>
                </a:path>
              </a:pathLst>
            </a:custGeom>
            <a:solidFill>
              <a:srgbClr val="E6125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" name="object 28"/>
            <p:cNvSpPr/>
            <p:nvPr/>
          </p:nvSpPr>
          <p:spPr>
            <a:xfrm>
              <a:off x="3137916" y="5117592"/>
              <a:ext cx="408940" cy="368935"/>
            </a:xfrm>
            <a:custGeom>
              <a:avLst/>
              <a:gdLst/>
              <a:ahLst/>
              <a:cxnLst/>
              <a:rect l="l" t="t" r="r" b="b"/>
              <a:pathLst>
                <a:path w="408939" h="368935">
                  <a:moveTo>
                    <a:pt x="408431" y="276605"/>
                  </a:moveTo>
                  <a:lnTo>
                    <a:pt x="184404" y="276605"/>
                  </a:lnTo>
                  <a:lnTo>
                    <a:pt x="184404" y="368807"/>
                  </a:lnTo>
                  <a:lnTo>
                    <a:pt x="0" y="184403"/>
                  </a:lnTo>
                  <a:lnTo>
                    <a:pt x="184404" y="0"/>
                  </a:lnTo>
                  <a:lnTo>
                    <a:pt x="184404" y="92201"/>
                  </a:lnTo>
                  <a:lnTo>
                    <a:pt x="408431" y="92201"/>
                  </a:lnTo>
                  <a:lnTo>
                    <a:pt x="408431" y="276605"/>
                  </a:lnTo>
                  <a:close/>
                </a:path>
              </a:pathLst>
            </a:custGeom>
            <a:ln w="12192">
              <a:solidFill>
                <a:srgbClr val="A90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6781419" y="1917954"/>
            <a:ext cx="315754" cy="285750"/>
            <a:chOff x="9041892" y="2557272"/>
            <a:chExt cx="421005" cy="381000"/>
          </a:xfrm>
        </p:grpSpPr>
        <p:sp>
          <p:nvSpPr>
            <p:cNvPr id="30" name="object 30"/>
            <p:cNvSpPr/>
            <p:nvPr/>
          </p:nvSpPr>
          <p:spPr>
            <a:xfrm>
              <a:off x="9047988" y="2563368"/>
              <a:ext cx="408940" cy="368935"/>
            </a:xfrm>
            <a:custGeom>
              <a:avLst/>
              <a:gdLst/>
              <a:ahLst/>
              <a:cxnLst/>
              <a:rect l="l" t="t" r="r" b="b"/>
              <a:pathLst>
                <a:path w="408940" h="368935">
                  <a:moveTo>
                    <a:pt x="224027" y="0"/>
                  </a:moveTo>
                  <a:lnTo>
                    <a:pt x="224027" y="92202"/>
                  </a:lnTo>
                  <a:lnTo>
                    <a:pt x="0" y="92202"/>
                  </a:lnTo>
                  <a:lnTo>
                    <a:pt x="0" y="276606"/>
                  </a:lnTo>
                  <a:lnTo>
                    <a:pt x="224027" y="276606"/>
                  </a:lnTo>
                  <a:lnTo>
                    <a:pt x="224027" y="368808"/>
                  </a:lnTo>
                  <a:lnTo>
                    <a:pt x="408431" y="184404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E6125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9047988" y="2563368"/>
              <a:ext cx="408940" cy="368935"/>
            </a:xfrm>
            <a:custGeom>
              <a:avLst/>
              <a:gdLst/>
              <a:ahLst/>
              <a:cxnLst/>
              <a:rect l="l" t="t" r="r" b="b"/>
              <a:pathLst>
                <a:path w="408940" h="368935">
                  <a:moveTo>
                    <a:pt x="0" y="92202"/>
                  </a:moveTo>
                  <a:lnTo>
                    <a:pt x="224027" y="92202"/>
                  </a:lnTo>
                  <a:lnTo>
                    <a:pt x="224027" y="0"/>
                  </a:lnTo>
                  <a:lnTo>
                    <a:pt x="408431" y="184404"/>
                  </a:lnTo>
                  <a:lnTo>
                    <a:pt x="224027" y="368808"/>
                  </a:lnTo>
                  <a:lnTo>
                    <a:pt x="224027" y="276606"/>
                  </a:lnTo>
                  <a:lnTo>
                    <a:pt x="0" y="276606"/>
                  </a:lnTo>
                  <a:lnTo>
                    <a:pt x="0" y="92202"/>
                  </a:lnTo>
                  <a:close/>
                </a:path>
              </a:pathLst>
            </a:custGeom>
            <a:ln w="12192">
              <a:solidFill>
                <a:srgbClr val="A90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2713482" y="2403729"/>
          <a:ext cx="1683067" cy="544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3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25" dirty="0">
                          <a:latin typeface="Segoe UI"/>
                          <a:cs typeface="Segoe UI"/>
                        </a:rPr>
                        <a:t>57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31908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Jam</a:t>
                      </a:r>
                      <a:r>
                        <a:rPr sz="1200" b="1" spc="-6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Pelajaran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31433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50" dirty="0">
                          <a:latin typeface="Segoe UI"/>
                          <a:cs typeface="Segoe UI"/>
                        </a:rPr>
                        <a:t>9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50483" marB="0"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F8C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Hari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Pelatihan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50483" marB="0"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4992624" y="2411729"/>
          <a:ext cx="1682592" cy="544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25" dirty="0">
                          <a:latin typeface="Segoe UI"/>
                          <a:cs typeface="Segoe UI"/>
                        </a:rPr>
                        <a:t>177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31433" marB="0">
                    <a:lnR w="6350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Jam</a:t>
                      </a:r>
                      <a:r>
                        <a:rPr sz="1200" b="1" spc="-6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Pelajaran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30956" marB="0">
                    <a:lnL w="6350">
                      <a:solidFill>
                        <a:srgbClr val="FFFFFF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b="1" spc="-25" dirty="0">
                          <a:latin typeface="Segoe UI"/>
                          <a:cs typeface="Segoe UI"/>
                        </a:rPr>
                        <a:t>21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50006" marB="0">
                    <a:lnR w="63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F8C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Hari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Pelatihan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50006" marB="0">
                    <a:lnL w="6350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7203185" y="2427732"/>
          <a:ext cx="1802131" cy="544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3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25" dirty="0">
                          <a:latin typeface="Segoe UI"/>
                          <a:cs typeface="Segoe UI"/>
                        </a:rPr>
                        <a:t>27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30956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Jam</a:t>
                      </a:r>
                      <a:r>
                        <a:rPr sz="1200" b="1" spc="-6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Pelajaran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3048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b="1" spc="-50" dirty="0">
                          <a:latin typeface="Segoe UI"/>
                          <a:cs typeface="Segoe UI"/>
                        </a:rPr>
                        <a:t>3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50006" marB="0"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F8CAA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Hari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Pelatihan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49530" marB="0"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5" name="object 35"/>
          <p:cNvGrpSpPr/>
          <p:nvPr/>
        </p:nvGrpSpPr>
        <p:grpSpPr>
          <a:xfrm>
            <a:off x="2181987" y="1988820"/>
            <a:ext cx="314325" cy="285750"/>
            <a:chOff x="2909316" y="2651760"/>
            <a:chExt cx="419100" cy="381000"/>
          </a:xfrm>
        </p:grpSpPr>
        <p:sp>
          <p:nvSpPr>
            <p:cNvPr id="36" name="object 36"/>
            <p:cNvSpPr/>
            <p:nvPr/>
          </p:nvSpPr>
          <p:spPr>
            <a:xfrm>
              <a:off x="2915412" y="2657856"/>
              <a:ext cx="407034" cy="368935"/>
            </a:xfrm>
            <a:custGeom>
              <a:avLst/>
              <a:gdLst/>
              <a:ahLst/>
              <a:cxnLst/>
              <a:rect l="l" t="t" r="r" b="b"/>
              <a:pathLst>
                <a:path w="407035" h="368935">
                  <a:moveTo>
                    <a:pt x="222504" y="0"/>
                  </a:moveTo>
                  <a:lnTo>
                    <a:pt x="222504" y="92202"/>
                  </a:lnTo>
                  <a:lnTo>
                    <a:pt x="0" y="92202"/>
                  </a:lnTo>
                  <a:lnTo>
                    <a:pt x="0" y="276606"/>
                  </a:lnTo>
                  <a:lnTo>
                    <a:pt x="222504" y="276606"/>
                  </a:lnTo>
                  <a:lnTo>
                    <a:pt x="222504" y="368808"/>
                  </a:lnTo>
                  <a:lnTo>
                    <a:pt x="406908" y="184404"/>
                  </a:lnTo>
                  <a:lnTo>
                    <a:pt x="222504" y="0"/>
                  </a:lnTo>
                  <a:close/>
                </a:path>
              </a:pathLst>
            </a:custGeom>
            <a:solidFill>
              <a:srgbClr val="E6125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" name="object 37"/>
            <p:cNvSpPr/>
            <p:nvPr/>
          </p:nvSpPr>
          <p:spPr>
            <a:xfrm>
              <a:off x="2915412" y="2657856"/>
              <a:ext cx="407034" cy="368935"/>
            </a:xfrm>
            <a:custGeom>
              <a:avLst/>
              <a:gdLst/>
              <a:ahLst/>
              <a:cxnLst/>
              <a:rect l="l" t="t" r="r" b="b"/>
              <a:pathLst>
                <a:path w="407035" h="368935">
                  <a:moveTo>
                    <a:pt x="0" y="92202"/>
                  </a:moveTo>
                  <a:lnTo>
                    <a:pt x="222504" y="92202"/>
                  </a:lnTo>
                  <a:lnTo>
                    <a:pt x="222504" y="0"/>
                  </a:lnTo>
                  <a:lnTo>
                    <a:pt x="406908" y="184404"/>
                  </a:lnTo>
                  <a:lnTo>
                    <a:pt x="222504" y="368808"/>
                  </a:lnTo>
                  <a:lnTo>
                    <a:pt x="222504" y="276606"/>
                  </a:lnTo>
                  <a:lnTo>
                    <a:pt x="0" y="276606"/>
                  </a:lnTo>
                  <a:lnTo>
                    <a:pt x="0" y="92202"/>
                  </a:lnTo>
                  <a:close/>
                </a:path>
              </a:pathLst>
            </a:custGeom>
            <a:ln w="12192">
              <a:solidFill>
                <a:srgbClr val="A90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5813298" y="3837050"/>
          <a:ext cx="1682591" cy="544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25" dirty="0">
                          <a:latin typeface="Segoe UI"/>
                          <a:cs typeface="Segoe UI"/>
                        </a:rPr>
                        <a:t>70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31433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Jam</a:t>
                      </a:r>
                      <a:r>
                        <a:rPr sz="1200" b="1" spc="-6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Pelajaran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30956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50" dirty="0">
                          <a:latin typeface="Segoe UI"/>
                          <a:cs typeface="Segoe UI"/>
                        </a:rPr>
                        <a:t>7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50483" marB="0"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F8CAA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Hari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Pelatihan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50006" marB="0"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object 39"/>
          <p:cNvSpPr/>
          <p:nvPr/>
        </p:nvSpPr>
        <p:spPr>
          <a:xfrm>
            <a:off x="6811137" y="4477132"/>
            <a:ext cx="684848" cy="208121"/>
          </a:xfrm>
          <a:custGeom>
            <a:avLst/>
            <a:gdLst/>
            <a:ahLst/>
            <a:cxnLst/>
            <a:rect l="l" t="t" r="r" b="b"/>
            <a:pathLst>
              <a:path w="913129" h="277495">
                <a:moveTo>
                  <a:pt x="912876" y="0"/>
                </a:moveTo>
                <a:lnTo>
                  <a:pt x="0" y="0"/>
                </a:lnTo>
                <a:lnTo>
                  <a:pt x="0" y="277367"/>
                </a:lnTo>
                <a:lnTo>
                  <a:pt x="912876" y="277367"/>
                </a:lnTo>
                <a:lnTo>
                  <a:pt x="912876" y="0"/>
                </a:lnTo>
                <a:close/>
              </a:path>
            </a:pathLst>
          </a:custGeom>
          <a:solidFill>
            <a:srgbClr val="E0B7D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bject 40"/>
          <p:cNvSpPr txBox="1"/>
          <p:nvPr/>
        </p:nvSpPr>
        <p:spPr>
          <a:xfrm>
            <a:off x="6928008" y="4500067"/>
            <a:ext cx="45100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900" b="1" dirty="0">
                <a:latin typeface="Segoe UI"/>
                <a:cs typeface="Segoe UI"/>
              </a:rPr>
              <a:t>37</a:t>
            </a:r>
            <a:r>
              <a:rPr sz="900" b="1" spc="-19" dirty="0">
                <a:latin typeface="Segoe UI"/>
                <a:cs typeface="Segoe UI"/>
              </a:rPr>
              <a:t> </a:t>
            </a:r>
            <a:r>
              <a:rPr sz="900" b="1" dirty="0">
                <a:latin typeface="Segoe UI"/>
                <a:cs typeface="Segoe UI"/>
              </a:rPr>
              <a:t>JP/</a:t>
            </a:r>
            <a:r>
              <a:rPr sz="900" b="1" spc="-11" dirty="0">
                <a:latin typeface="Segoe UI"/>
                <a:cs typeface="Segoe UI"/>
              </a:rPr>
              <a:t> </a:t>
            </a:r>
            <a:r>
              <a:rPr sz="900" b="1" spc="-38" dirty="0">
                <a:latin typeface="Segoe UI"/>
                <a:cs typeface="Segoe UI"/>
              </a:rPr>
              <a:t>3</a:t>
            </a:r>
            <a:endParaRPr sz="900">
              <a:latin typeface="Segoe UI"/>
              <a:cs typeface="Segoe UI"/>
            </a:endParaRPr>
          </a:p>
          <a:p>
            <a:pPr marL="1429" algn="ctr"/>
            <a:r>
              <a:rPr sz="900" b="1" spc="-38" dirty="0">
                <a:latin typeface="Segoe UI"/>
                <a:cs typeface="Segoe UI"/>
              </a:rPr>
              <a:t>H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13298" y="4477131"/>
            <a:ext cx="1011555" cy="365003"/>
          </a:xfrm>
          <a:prstGeom prst="rect">
            <a:avLst/>
          </a:prstGeom>
          <a:solidFill>
            <a:srgbClr val="314654"/>
          </a:solidFill>
        </p:spPr>
        <p:txBody>
          <a:bodyPr vert="horz" wrap="square" lIns="0" tIns="41433" rIns="0" bIns="0" rtlCol="0">
            <a:spAutoFit/>
          </a:bodyPr>
          <a:lstStyle/>
          <a:p>
            <a:pPr marL="335756" marR="79058" indent="-264319">
              <a:spcBef>
                <a:spcPts val="326"/>
              </a:spcBef>
            </a:pPr>
            <a:r>
              <a:rPr sz="1050" b="1" spc="-8" dirty="0">
                <a:solidFill>
                  <a:srgbClr val="FFFFFF"/>
                </a:solidFill>
                <a:latin typeface="Segoe UI"/>
                <a:cs typeface="Segoe UI"/>
              </a:rPr>
              <a:t>Pembelajaran Kelas</a:t>
            </a:r>
            <a:endParaRPr sz="1050">
              <a:latin typeface="Segoe UI"/>
              <a:cs typeface="Segoe U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824853" y="4921758"/>
            <a:ext cx="685800" cy="171201"/>
          </a:xfrm>
          <a:prstGeom prst="rect">
            <a:avLst/>
          </a:prstGeom>
          <a:solidFill>
            <a:srgbClr val="E0B7D4"/>
          </a:solidFill>
        </p:spPr>
        <p:txBody>
          <a:bodyPr vert="horz" wrap="square" lIns="0" tIns="32385" rIns="0" bIns="0" rtlCol="0">
            <a:spAutoFit/>
          </a:bodyPr>
          <a:lstStyle/>
          <a:p>
            <a:pPr marL="111919">
              <a:spcBef>
                <a:spcPts val="255"/>
              </a:spcBef>
            </a:pPr>
            <a:r>
              <a:rPr sz="900" b="1" dirty="0">
                <a:latin typeface="Segoe UI"/>
                <a:cs typeface="Segoe UI"/>
              </a:rPr>
              <a:t>33</a:t>
            </a:r>
            <a:r>
              <a:rPr sz="900" b="1" spc="-19" dirty="0">
                <a:latin typeface="Segoe UI"/>
                <a:cs typeface="Segoe UI"/>
              </a:rPr>
              <a:t> </a:t>
            </a:r>
            <a:r>
              <a:rPr sz="900" b="1" dirty="0">
                <a:latin typeface="Segoe UI"/>
                <a:cs typeface="Segoe UI"/>
              </a:rPr>
              <a:t>JP</a:t>
            </a:r>
            <a:r>
              <a:rPr sz="900" b="1" spc="-11" dirty="0">
                <a:latin typeface="Segoe UI"/>
                <a:cs typeface="Segoe UI"/>
              </a:rPr>
              <a:t> </a:t>
            </a:r>
            <a:r>
              <a:rPr sz="900" b="1" dirty="0">
                <a:latin typeface="Segoe UI"/>
                <a:cs typeface="Segoe UI"/>
              </a:rPr>
              <a:t>/</a:t>
            </a:r>
            <a:r>
              <a:rPr sz="900" b="1" spc="-8" dirty="0">
                <a:latin typeface="Segoe UI"/>
                <a:cs typeface="Segoe UI"/>
              </a:rPr>
              <a:t> </a:t>
            </a:r>
            <a:r>
              <a:rPr sz="900" b="1" spc="-38" dirty="0">
                <a:latin typeface="Segoe UI"/>
                <a:cs typeface="Segoe UI"/>
              </a:rPr>
              <a:t>4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813298" y="4930901"/>
            <a:ext cx="1011555" cy="194284"/>
          </a:xfrm>
          <a:prstGeom prst="rect">
            <a:avLst/>
          </a:prstGeom>
          <a:solidFill>
            <a:srgbClr val="314654"/>
          </a:solidFill>
        </p:spPr>
        <p:txBody>
          <a:bodyPr vert="horz" wrap="square" lIns="0" tIns="32385" rIns="0" bIns="0" rtlCol="0">
            <a:spAutoFit/>
          </a:bodyPr>
          <a:lstStyle/>
          <a:p>
            <a:pPr marL="2381" algn="ctr">
              <a:spcBef>
                <a:spcPts val="255"/>
              </a:spcBef>
            </a:pPr>
            <a:r>
              <a:rPr sz="1050" b="1" i="1" spc="-19" dirty="0">
                <a:solidFill>
                  <a:srgbClr val="FFFFFF"/>
                </a:solidFill>
                <a:latin typeface="Segoe UI"/>
                <a:cs typeface="Segoe UI"/>
              </a:rPr>
              <a:t>VKN</a:t>
            </a:r>
            <a:endParaRPr sz="1050">
              <a:latin typeface="Segoe UI"/>
              <a:cs typeface="Segoe UI"/>
            </a:endParaRPr>
          </a:p>
        </p:txBody>
      </p:sp>
      <p:graphicFrame>
        <p:nvGraphicFramePr>
          <p:cNvPr id="44" name="object 44"/>
          <p:cNvGraphicFramePr>
            <a:graphicFrameLocks noGrp="1"/>
          </p:cNvGraphicFramePr>
          <p:nvPr/>
        </p:nvGraphicFramePr>
        <p:xfrm>
          <a:off x="3058667" y="4022216"/>
          <a:ext cx="1980248" cy="544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3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25" dirty="0">
                          <a:latin typeface="Segoe UI"/>
                          <a:cs typeface="Segoe UI"/>
                        </a:rPr>
                        <a:t>540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31908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Jam</a:t>
                      </a:r>
                      <a:r>
                        <a:rPr sz="1200" b="1" spc="-6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Pelajaran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31433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25" dirty="0">
                          <a:latin typeface="Segoe UI"/>
                          <a:cs typeface="Segoe UI"/>
                        </a:rPr>
                        <a:t>60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50483" marB="0"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F8CAA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Hari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Pelatihan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50006" marB="0"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382906" y="4022216"/>
          <a:ext cx="1682592" cy="544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25" dirty="0">
                          <a:latin typeface="Segoe UI"/>
                          <a:cs typeface="Segoe UI"/>
                        </a:rPr>
                        <a:t>28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31908" marB="0">
                    <a:lnR w="6350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Jam</a:t>
                      </a:r>
                      <a:r>
                        <a:rPr sz="1200" b="1" spc="-6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Pelajaran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31433" marB="0">
                    <a:lnL w="6350">
                      <a:solidFill>
                        <a:srgbClr val="FFFFFF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50" dirty="0">
                          <a:latin typeface="Segoe UI"/>
                          <a:cs typeface="Segoe UI"/>
                        </a:rPr>
                        <a:t>4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50483" marB="0">
                    <a:lnR w="63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F8CAA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Hari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Pelatihan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50006" marB="0">
                    <a:lnL w="6350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6" name="object 46"/>
          <p:cNvGrpSpPr/>
          <p:nvPr/>
        </p:nvGrpSpPr>
        <p:grpSpPr>
          <a:xfrm>
            <a:off x="7630667" y="4303395"/>
            <a:ext cx="1403985" cy="579596"/>
            <a:chOff x="10174223" y="5737859"/>
            <a:chExt cx="1871980" cy="772795"/>
          </a:xfrm>
        </p:grpSpPr>
        <p:sp>
          <p:nvSpPr>
            <p:cNvPr id="47" name="object 47"/>
            <p:cNvSpPr/>
            <p:nvPr/>
          </p:nvSpPr>
          <p:spPr>
            <a:xfrm>
              <a:off x="10180319" y="5743955"/>
              <a:ext cx="1859280" cy="760730"/>
            </a:xfrm>
            <a:custGeom>
              <a:avLst/>
              <a:gdLst/>
              <a:ahLst/>
              <a:cxnLst/>
              <a:rect l="l" t="t" r="r" b="b"/>
              <a:pathLst>
                <a:path w="1859279" h="760729">
                  <a:moveTo>
                    <a:pt x="1732533" y="0"/>
                  </a:moveTo>
                  <a:lnTo>
                    <a:pt x="126746" y="0"/>
                  </a:lnTo>
                  <a:lnTo>
                    <a:pt x="77420" y="9959"/>
                  </a:lnTo>
                  <a:lnTo>
                    <a:pt x="37131" y="37122"/>
                  </a:lnTo>
                  <a:lnTo>
                    <a:pt x="9963" y="77409"/>
                  </a:lnTo>
                  <a:lnTo>
                    <a:pt x="0" y="126746"/>
                  </a:lnTo>
                  <a:lnTo>
                    <a:pt x="0" y="633730"/>
                  </a:lnTo>
                  <a:lnTo>
                    <a:pt x="9963" y="683066"/>
                  </a:lnTo>
                  <a:lnTo>
                    <a:pt x="37131" y="723353"/>
                  </a:lnTo>
                  <a:lnTo>
                    <a:pt x="77420" y="750516"/>
                  </a:lnTo>
                  <a:lnTo>
                    <a:pt x="126746" y="760476"/>
                  </a:lnTo>
                  <a:lnTo>
                    <a:pt x="1732533" y="760476"/>
                  </a:lnTo>
                  <a:lnTo>
                    <a:pt x="1781859" y="750516"/>
                  </a:lnTo>
                  <a:lnTo>
                    <a:pt x="1822148" y="723353"/>
                  </a:lnTo>
                  <a:lnTo>
                    <a:pt x="1849316" y="683066"/>
                  </a:lnTo>
                  <a:lnTo>
                    <a:pt x="1859279" y="633730"/>
                  </a:lnTo>
                  <a:lnTo>
                    <a:pt x="1859279" y="126746"/>
                  </a:lnTo>
                  <a:lnTo>
                    <a:pt x="1849316" y="77409"/>
                  </a:lnTo>
                  <a:lnTo>
                    <a:pt x="1822148" y="37122"/>
                  </a:lnTo>
                  <a:lnTo>
                    <a:pt x="1781859" y="9959"/>
                  </a:lnTo>
                  <a:lnTo>
                    <a:pt x="1732533" y="0"/>
                  </a:lnTo>
                  <a:close/>
                </a:path>
              </a:pathLst>
            </a:custGeom>
            <a:solidFill>
              <a:srgbClr val="AC0D4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" name="object 48"/>
            <p:cNvSpPr/>
            <p:nvPr/>
          </p:nvSpPr>
          <p:spPr>
            <a:xfrm>
              <a:off x="10180319" y="5743955"/>
              <a:ext cx="1859280" cy="760730"/>
            </a:xfrm>
            <a:custGeom>
              <a:avLst/>
              <a:gdLst/>
              <a:ahLst/>
              <a:cxnLst/>
              <a:rect l="l" t="t" r="r" b="b"/>
              <a:pathLst>
                <a:path w="1859279" h="760729">
                  <a:moveTo>
                    <a:pt x="0" y="126746"/>
                  </a:moveTo>
                  <a:lnTo>
                    <a:pt x="9963" y="77409"/>
                  </a:lnTo>
                  <a:lnTo>
                    <a:pt x="37131" y="37122"/>
                  </a:lnTo>
                  <a:lnTo>
                    <a:pt x="77420" y="9959"/>
                  </a:lnTo>
                  <a:lnTo>
                    <a:pt x="126746" y="0"/>
                  </a:lnTo>
                  <a:lnTo>
                    <a:pt x="1732533" y="0"/>
                  </a:lnTo>
                  <a:lnTo>
                    <a:pt x="1781859" y="9959"/>
                  </a:lnTo>
                  <a:lnTo>
                    <a:pt x="1822148" y="37122"/>
                  </a:lnTo>
                  <a:lnTo>
                    <a:pt x="1849316" y="77409"/>
                  </a:lnTo>
                  <a:lnTo>
                    <a:pt x="1859279" y="126746"/>
                  </a:lnTo>
                  <a:lnTo>
                    <a:pt x="1859279" y="633730"/>
                  </a:lnTo>
                  <a:lnTo>
                    <a:pt x="1849316" y="683066"/>
                  </a:lnTo>
                  <a:lnTo>
                    <a:pt x="1822148" y="723353"/>
                  </a:lnTo>
                  <a:lnTo>
                    <a:pt x="1781859" y="750516"/>
                  </a:lnTo>
                  <a:lnTo>
                    <a:pt x="1732533" y="760476"/>
                  </a:lnTo>
                  <a:lnTo>
                    <a:pt x="126746" y="760476"/>
                  </a:lnTo>
                  <a:lnTo>
                    <a:pt x="77420" y="750516"/>
                  </a:lnTo>
                  <a:lnTo>
                    <a:pt x="37131" y="723353"/>
                  </a:lnTo>
                  <a:lnTo>
                    <a:pt x="9963" y="683066"/>
                  </a:lnTo>
                  <a:lnTo>
                    <a:pt x="0" y="633730"/>
                  </a:lnTo>
                  <a:lnTo>
                    <a:pt x="0" y="126746"/>
                  </a:lnTo>
                  <a:close/>
                </a:path>
              </a:pathLst>
            </a:custGeom>
            <a:ln w="12192">
              <a:solidFill>
                <a:srgbClr val="A90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7743634" y="4392854"/>
            <a:ext cx="1179671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ctr">
              <a:spcBef>
                <a:spcPts val="71"/>
              </a:spcBef>
            </a:pPr>
            <a:r>
              <a:rPr sz="1200" b="1" spc="-34" dirty="0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200" b="1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923</a:t>
            </a:r>
            <a:r>
              <a:rPr sz="1200" b="1" spc="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JP</a:t>
            </a:r>
            <a:r>
              <a:rPr sz="1200" b="1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38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107</a:t>
            </a:r>
            <a:r>
              <a:rPr sz="1200" b="1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Hari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Pelatihan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0" name="object 5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738" y="1749800"/>
            <a:ext cx="1749977" cy="611699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378333" y="1747646"/>
            <a:ext cx="1687354" cy="449643"/>
          </a:xfrm>
          <a:prstGeom prst="rect">
            <a:avLst/>
          </a:prstGeom>
          <a:solidFill>
            <a:srgbClr val="F79FBA"/>
          </a:solidFill>
        </p:spPr>
        <p:txBody>
          <a:bodyPr vert="horz" wrap="square" lIns="0" tIns="33814" rIns="0" bIns="0" rtlCol="0">
            <a:spAutoFit/>
          </a:bodyPr>
          <a:lstStyle/>
          <a:p>
            <a:pPr marL="248603" marR="220980" indent="70961">
              <a:spcBef>
                <a:spcPts val="266"/>
              </a:spcBef>
            </a:pPr>
            <a:r>
              <a:rPr sz="1350" b="1" spc="-8" dirty="0">
                <a:latin typeface="Arial"/>
                <a:cs typeface="Arial"/>
              </a:rPr>
              <a:t>Pembelajaran </a:t>
            </a:r>
            <a:r>
              <a:rPr sz="1350" b="1" spc="-30" dirty="0">
                <a:latin typeface="Arial"/>
                <a:cs typeface="Arial"/>
              </a:rPr>
              <a:t>Klasikal</a:t>
            </a:r>
            <a:r>
              <a:rPr sz="1350" b="1" spc="-49" dirty="0">
                <a:latin typeface="Arial"/>
                <a:cs typeface="Arial"/>
              </a:rPr>
              <a:t> </a:t>
            </a:r>
            <a:r>
              <a:rPr sz="1350" b="1" spc="-86" dirty="0">
                <a:latin typeface="Arial"/>
                <a:cs typeface="Arial"/>
              </a:rPr>
              <a:t>Tahap</a:t>
            </a:r>
            <a:r>
              <a:rPr sz="1350" b="1" spc="-11" dirty="0">
                <a:latin typeface="Arial"/>
                <a:cs typeface="Arial"/>
              </a:rPr>
              <a:t> </a:t>
            </a:r>
            <a:r>
              <a:rPr sz="1350" b="1" spc="-38" dirty="0">
                <a:latin typeface="Arial"/>
                <a:cs typeface="Arial"/>
              </a:rPr>
              <a:t>I</a:t>
            </a:r>
            <a:endParaRPr sz="1350">
              <a:latin typeface="Arial"/>
              <a:cs typeface="Arial"/>
            </a:endParaRPr>
          </a:p>
        </p:txBody>
      </p:sp>
      <p:graphicFrame>
        <p:nvGraphicFramePr>
          <p:cNvPr id="52" name="object 52"/>
          <p:cNvGraphicFramePr>
            <a:graphicFrameLocks noGrp="1"/>
          </p:cNvGraphicFramePr>
          <p:nvPr/>
        </p:nvGraphicFramePr>
        <p:xfrm>
          <a:off x="382905" y="2403729"/>
          <a:ext cx="1682115" cy="544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415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25" dirty="0">
                          <a:latin typeface="Segoe UI"/>
                          <a:cs typeface="Segoe UI"/>
                        </a:rPr>
                        <a:t>24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30956" marB="0">
                    <a:lnR w="952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79FB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Jam</a:t>
                      </a:r>
                      <a:r>
                        <a:rPr sz="1200" b="1" spc="-6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Pelajaran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30956" marB="0">
                    <a:lnL w="9525">
                      <a:solidFill>
                        <a:srgbClr val="FFFFFF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50" dirty="0">
                          <a:latin typeface="Segoe UI"/>
                          <a:cs typeface="Segoe UI"/>
                        </a:rPr>
                        <a:t>3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50483" marB="0">
                    <a:lnR w="952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F79FB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Hari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Pelatihan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50006" marB="0">
                    <a:lnL w="9525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3" name="object 53"/>
          <p:cNvGrpSpPr/>
          <p:nvPr/>
        </p:nvGrpSpPr>
        <p:grpSpPr>
          <a:xfrm>
            <a:off x="8018145" y="3282410"/>
            <a:ext cx="590074" cy="699135"/>
            <a:chOff x="10690859" y="4376546"/>
            <a:chExt cx="786765" cy="932180"/>
          </a:xfrm>
        </p:grpSpPr>
        <p:sp>
          <p:nvSpPr>
            <p:cNvPr id="54" name="object 54"/>
            <p:cNvSpPr/>
            <p:nvPr/>
          </p:nvSpPr>
          <p:spPr>
            <a:xfrm>
              <a:off x="10697209" y="4996687"/>
              <a:ext cx="715010" cy="305435"/>
            </a:xfrm>
            <a:custGeom>
              <a:avLst/>
              <a:gdLst/>
              <a:ahLst/>
              <a:cxnLst/>
              <a:rect l="l" t="t" r="r" b="b"/>
              <a:pathLst>
                <a:path w="715009" h="305435">
                  <a:moveTo>
                    <a:pt x="214375" y="0"/>
                  </a:moveTo>
                  <a:lnTo>
                    <a:pt x="0" y="104775"/>
                  </a:lnTo>
                  <a:lnTo>
                    <a:pt x="98298" y="305181"/>
                  </a:lnTo>
                  <a:lnTo>
                    <a:pt x="127381" y="228854"/>
                  </a:lnTo>
                  <a:lnTo>
                    <a:pt x="190184" y="241632"/>
                  </a:lnTo>
                  <a:lnTo>
                    <a:pt x="250861" y="250370"/>
                  </a:lnTo>
                  <a:lnTo>
                    <a:pt x="309122" y="255175"/>
                  </a:lnTo>
                  <a:lnTo>
                    <a:pt x="364678" y="256157"/>
                  </a:lnTo>
                  <a:lnTo>
                    <a:pt x="417239" y="253422"/>
                  </a:lnTo>
                  <a:lnTo>
                    <a:pt x="466514" y="247081"/>
                  </a:lnTo>
                  <a:lnTo>
                    <a:pt x="512216" y="237241"/>
                  </a:lnTo>
                  <a:lnTo>
                    <a:pt x="554053" y="224012"/>
                  </a:lnTo>
                  <a:lnTo>
                    <a:pt x="591736" y="207500"/>
                  </a:lnTo>
                  <a:lnTo>
                    <a:pt x="624976" y="187815"/>
                  </a:lnTo>
                  <a:lnTo>
                    <a:pt x="676967" y="139360"/>
                  </a:lnTo>
                  <a:lnTo>
                    <a:pt x="707708" y="79514"/>
                  </a:lnTo>
                  <a:lnTo>
                    <a:pt x="714883" y="9143"/>
                  </a:lnTo>
                  <a:lnTo>
                    <a:pt x="685811" y="33233"/>
                  </a:lnTo>
                  <a:lnTo>
                    <a:pt x="651833" y="53864"/>
                  </a:lnTo>
                  <a:lnTo>
                    <a:pt x="613314" y="70990"/>
                  </a:lnTo>
                  <a:lnTo>
                    <a:pt x="570617" y="84565"/>
                  </a:lnTo>
                  <a:lnTo>
                    <a:pt x="524108" y="94544"/>
                  </a:lnTo>
                  <a:lnTo>
                    <a:pt x="474152" y="100881"/>
                  </a:lnTo>
                  <a:lnTo>
                    <a:pt x="421112" y="103529"/>
                  </a:lnTo>
                  <a:lnTo>
                    <a:pt x="365355" y="102444"/>
                  </a:lnTo>
                  <a:lnTo>
                    <a:pt x="307244" y="97579"/>
                  </a:lnTo>
                  <a:lnTo>
                    <a:pt x="247144" y="88888"/>
                  </a:lnTo>
                  <a:lnTo>
                    <a:pt x="185420" y="76326"/>
                  </a:lnTo>
                  <a:lnTo>
                    <a:pt x="214375" y="0"/>
                  </a:lnTo>
                  <a:close/>
                </a:path>
              </a:pathLst>
            </a:custGeom>
            <a:solidFill>
              <a:srgbClr val="E6125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5" name="object 55"/>
            <p:cNvSpPr/>
            <p:nvPr/>
          </p:nvSpPr>
          <p:spPr>
            <a:xfrm>
              <a:off x="10912474" y="4382896"/>
              <a:ext cx="558800" cy="706120"/>
            </a:xfrm>
            <a:custGeom>
              <a:avLst/>
              <a:gdLst/>
              <a:ahLst/>
              <a:cxnLst/>
              <a:rect l="l" t="t" r="r" b="b"/>
              <a:pathLst>
                <a:path w="558800" h="706120">
                  <a:moveTo>
                    <a:pt x="58039" y="0"/>
                  </a:moveTo>
                  <a:lnTo>
                    <a:pt x="0" y="152526"/>
                  </a:lnTo>
                  <a:lnTo>
                    <a:pt x="58215" y="176363"/>
                  </a:lnTo>
                  <a:lnTo>
                    <a:pt x="113763" y="202446"/>
                  </a:lnTo>
                  <a:lnTo>
                    <a:pt x="166441" y="230545"/>
                  </a:lnTo>
                  <a:lnTo>
                    <a:pt x="216043" y="260428"/>
                  </a:lnTo>
                  <a:lnTo>
                    <a:pt x="262365" y="291863"/>
                  </a:lnTo>
                  <a:lnTo>
                    <a:pt x="305203" y="324618"/>
                  </a:lnTo>
                  <a:lnTo>
                    <a:pt x="344353" y="358463"/>
                  </a:lnTo>
                  <a:lnTo>
                    <a:pt x="379610" y="393165"/>
                  </a:lnTo>
                  <a:lnTo>
                    <a:pt x="410771" y="428493"/>
                  </a:lnTo>
                  <a:lnTo>
                    <a:pt x="437631" y="464215"/>
                  </a:lnTo>
                  <a:lnTo>
                    <a:pt x="459985" y="500101"/>
                  </a:lnTo>
                  <a:lnTo>
                    <a:pt x="477630" y="535918"/>
                  </a:lnTo>
                  <a:lnTo>
                    <a:pt x="497973" y="606418"/>
                  </a:lnTo>
                  <a:lnTo>
                    <a:pt x="500264" y="640640"/>
                  </a:lnTo>
                  <a:lnTo>
                    <a:pt x="497028" y="673866"/>
                  </a:lnTo>
                  <a:lnTo>
                    <a:pt x="488060" y="705865"/>
                  </a:lnTo>
                  <a:lnTo>
                    <a:pt x="546100" y="553211"/>
                  </a:lnTo>
                  <a:lnTo>
                    <a:pt x="555067" y="521232"/>
                  </a:lnTo>
                  <a:lnTo>
                    <a:pt x="558303" y="488021"/>
                  </a:lnTo>
                  <a:lnTo>
                    <a:pt x="556012" y="453811"/>
                  </a:lnTo>
                  <a:lnTo>
                    <a:pt x="535669" y="383323"/>
                  </a:lnTo>
                  <a:lnTo>
                    <a:pt x="518024" y="347509"/>
                  </a:lnTo>
                  <a:lnTo>
                    <a:pt x="495670" y="311625"/>
                  </a:lnTo>
                  <a:lnTo>
                    <a:pt x="468810" y="275902"/>
                  </a:lnTo>
                  <a:lnTo>
                    <a:pt x="437649" y="240574"/>
                  </a:lnTo>
                  <a:lnTo>
                    <a:pt x="402392" y="205873"/>
                  </a:lnTo>
                  <a:lnTo>
                    <a:pt x="363242" y="172029"/>
                  </a:lnTo>
                  <a:lnTo>
                    <a:pt x="320404" y="139277"/>
                  </a:lnTo>
                  <a:lnTo>
                    <a:pt x="274082" y="107847"/>
                  </a:lnTo>
                  <a:lnTo>
                    <a:pt x="224480" y="77972"/>
                  </a:lnTo>
                  <a:lnTo>
                    <a:pt x="171802" y="49884"/>
                  </a:lnTo>
                  <a:lnTo>
                    <a:pt x="116254" y="23816"/>
                  </a:lnTo>
                  <a:lnTo>
                    <a:pt x="58039" y="0"/>
                  </a:lnTo>
                  <a:close/>
                </a:path>
              </a:pathLst>
            </a:custGeom>
            <a:solidFill>
              <a:srgbClr val="B80E4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6" name="object 56"/>
            <p:cNvSpPr/>
            <p:nvPr/>
          </p:nvSpPr>
          <p:spPr>
            <a:xfrm>
              <a:off x="10697209" y="4382896"/>
              <a:ext cx="774065" cy="919480"/>
            </a:xfrm>
            <a:custGeom>
              <a:avLst/>
              <a:gdLst/>
              <a:ahLst/>
              <a:cxnLst/>
              <a:rect l="l" t="t" r="r" b="b"/>
              <a:pathLst>
                <a:path w="774065" h="919479">
                  <a:moveTo>
                    <a:pt x="703326" y="705865"/>
                  </a:moveTo>
                  <a:lnTo>
                    <a:pt x="712293" y="673866"/>
                  </a:lnTo>
                  <a:lnTo>
                    <a:pt x="715529" y="640640"/>
                  </a:lnTo>
                  <a:lnTo>
                    <a:pt x="713238" y="606418"/>
                  </a:lnTo>
                  <a:lnTo>
                    <a:pt x="692895" y="535918"/>
                  </a:lnTo>
                  <a:lnTo>
                    <a:pt x="675250" y="500101"/>
                  </a:lnTo>
                  <a:lnTo>
                    <a:pt x="652896" y="464215"/>
                  </a:lnTo>
                  <a:lnTo>
                    <a:pt x="626036" y="428493"/>
                  </a:lnTo>
                  <a:lnTo>
                    <a:pt x="594875" y="393165"/>
                  </a:lnTo>
                  <a:lnTo>
                    <a:pt x="559618" y="358463"/>
                  </a:lnTo>
                  <a:lnTo>
                    <a:pt x="520468" y="324618"/>
                  </a:lnTo>
                  <a:lnTo>
                    <a:pt x="477630" y="291863"/>
                  </a:lnTo>
                  <a:lnTo>
                    <a:pt x="431308" y="260428"/>
                  </a:lnTo>
                  <a:lnTo>
                    <a:pt x="381706" y="230545"/>
                  </a:lnTo>
                  <a:lnTo>
                    <a:pt x="329028" y="202446"/>
                  </a:lnTo>
                  <a:lnTo>
                    <a:pt x="273480" y="176363"/>
                  </a:lnTo>
                  <a:lnTo>
                    <a:pt x="215265" y="152526"/>
                  </a:lnTo>
                  <a:lnTo>
                    <a:pt x="273304" y="0"/>
                  </a:lnTo>
                  <a:lnTo>
                    <a:pt x="331519" y="23816"/>
                  </a:lnTo>
                  <a:lnTo>
                    <a:pt x="387067" y="49884"/>
                  </a:lnTo>
                  <a:lnTo>
                    <a:pt x="439745" y="77972"/>
                  </a:lnTo>
                  <a:lnTo>
                    <a:pt x="489347" y="107847"/>
                  </a:lnTo>
                  <a:lnTo>
                    <a:pt x="535669" y="139277"/>
                  </a:lnTo>
                  <a:lnTo>
                    <a:pt x="578507" y="172029"/>
                  </a:lnTo>
                  <a:lnTo>
                    <a:pt x="617657" y="205873"/>
                  </a:lnTo>
                  <a:lnTo>
                    <a:pt x="652914" y="240574"/>
                  </a:lnTo>
                  <a:lnTo>
                    <a:pt x="684075" y="275902"/>
                  </a:lnTo>
                  <a:lnTo>
                    <a:pt x="710935" y="311625"/>
                  </a:lnTo>
                  <a:lnTo>
                    <a:pt x="733289" y="347509"/>
                  </a:lnTo>
                  <a:lnTo>
                    <a:pt x="750934" y="383323"/>
                  </a:lnTo>
                  <a:lnTo>
                    <a:pt x="771277" y="453811"/>
                  </a:lnTo>
                  <a:lnTo>
                    <a:pt x="773568" y="488021"/>
                  </a:lnTo>
                  <a:lnTo>
                    <a:pt x="770332" y="521232"/>
                  </a:lnTo>
                  <a:lnTo>
                    <a:pt x="703326" y="705865"/>
                  </a:lnTo>
                  <a:lnTo>
                    <a:pt x="668736" y="763008"/>
                  </a:lnTo>
                  <a:lnTo>
                    <a:pt x="614326" y="808549"/>
                  </a:lnTo>
                  <a:lnTo>
                    <a:pt x="580423" y="826794"/>
                  </a:lnTo>
                  <a:lnTo>
                    <a:pt x="542449" y="841929"/>
                  </a:lnTo>
                  <a:lnTo>
                    <a:pt x="500697" y="853884"/>
                  </a:lnTo>
                  <a:lnTo>
                    <a:pt x="455461" y="862589"/>
                  </a:lnTo>
                  <a:lnTo>
                    <a:pt x="407037" y="867973"/>
                  </a:lnTo>
                  <a:lnTo>
                    <a:pt x="355718" y="869968"/>
                  </a:lnTo>
                  <a:lnTo>
                    <a:pt x="301798" y="868502"/>
                  </a:lnTo>
                  <a:lnTo>
                    <a:pt x="245572" y="863506"/>
                  </a:lnTo>
                  <a:lnTo>
                    <a:pt x="187335" y="854910"/>
                  </a:lnTo>
                  <a:lnTo>
                    <a:pt x="127381" y="842644"/>
                  </a:lnTo>
                  <a:lnTo>
                    <a:pt x="98298" y="918971"/>
                  </a:lnTo>
                  <a:lnTo>
                    <a:pt x="0" y="718565"/>
                  </a:lnTo>
                  <a:lnTo>
                    <a:pt x="214375" y="613790"/>
                  </a:lnTo>
                  <a:lnTo>
                    <a:pt x="185420" y="690117"/>
                  </a:lnTo>
                  <a:lnTo>
                    <a:pt x="247144" y="702679"/>
                  </a:lnTo>
                  <a:lnTo>
                    <a:pt x="307244" y="711370"/>
                  </a:lnTo>
                  <a:lnTo>
                    <a:pt x="365355" y="716235"/>
                  </a:lnTo>
                  <a:lnTo>
                    <a:pt x="421112" y="717320"/>
                  </a:lnTo>
                  <a:lnTo>
                    <a:pt x="474152" y="714672"/>
                  </a:lnTo>
                  <a:lnTo>
                    <a:pt x="524108" y="708335"/>
                  </a:lnTo>
                  <a:lnTo>
                    <a:pt x="570617" y="698356"/>
                  </a:lnTo>
                  <a:lnTo>
                    <a:pt x="613314" y="684781"/>
                  </a:lnTo>
                  <a:lnTo>
                    <a:pt x="651833" y="667655"/>
                  </a:lnTo>
                  <a:lnTo>
                    <a:pt x="685811" y="647024"/>
                  </a:lnTo>
                  <a:lnTo>
                    <a:pt x="714883" y="622934"/>
                  </a:lnTo>
                </a:path>
              </a:pathLst>
            </a:custGeom>
            <a:ln w="12700">
              <a:solidFill>
                <a:srgbClr val="A90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78624" y="2081404"/>
            <a:ext cx="1831181" cy="2757011"/>
          </a:xfrm>
          <a:custGeom>
            <a:avLst/>
            <a:gdLst/>
            <a:ahLst/>
            <a:cxnLst/>
            <a:rect l="l" t="t" r="r" b="b"/>
            <a:pathLst>
              <a:path w="2441575" h="3676015">
                <a:moveTo>
                  <a:pt x="2349373" y="0"/>
                </a:moveTo>
                <a:lnTo>
                  <a:pt x="92075" y="0"/>
                </a:lnTo>
                <a:lnTo>
                  <a:pt x="56203" y="7225"/>
                </a:lnTo>
                <a:lnTo>
                  <a:pt x="26939" y="26939"/>
                </a:lnTo>
                <a:lnTo>
                  <a:pt x="7225" y="56203"/>
                </a:lnTo>
                <a:lnTo>
                  <a:pt x="0" y="92075"/>
                </a:lnTo>
                <a:lnTo>
                  <a:pt x="0" y="3583851"/>
                </a:lnTo>
                <a:lnTo>
                  <a:pt x="7225" y="3619673"/>
                </a:lnTo>
                <a:lnTo>
                  <a:pt x="26939" y="3648929"/>
                </a:lnTo>
                <a:lnTo>
                  <a:pt x="56203" y="3668654"/>
                </a:lnTo>
                <a:lnTo>
                  <a:pt x="92075" y="3675888"/>
                </a:lnTo>
                <a:lnTo>
                  <a:pt x="2349373" y="3675888"/>
                </a:lnTo>
                <a:lnTo>
                  <a:pt x="2385244" y="3668654"/>
                </a:lnTo>
                <a:lnTo>
                  <a:pt x="2414508" y="3648929"/>
                </a:lnTo>
                <a:lnTo>
                  <a:pt x="2434222" y="3619673"/>
                </a:lnTo>
                <a:lnTo>
                  <a:pt x="2441448" y="3583851"/>
                </a:lnTo>
                <a:lnTo>
                  <a:pt x="2441448" y="92075"/>
                </a:lnTo>
                <a:lnTo>
                  <a:pt x="2434222" y="56203"/>
                </a:lnTo>
                <a:lnTo>
                  <a:pt x="2414508" y="26939"/>
                </a:lnTo>
                <a:lnTo>
                  <a:pt x="2385244" y="7225"/>
                </a:lnTo>
                <a:lnTo>
                  <a:pt x="2349373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2348865" y="126872"/>
            <a:ext cx="4359593" cy="391001"/>
          </a:xfrm>
          <a:custGeom>
            <a:avLst/>
            <a:gdLst/>
            <a:ahLst/>
            <a:cxnLst/>
            <a:rect l="l" t="t" r="r" b="b"/>
            <a:pathLst>
              <a:path w="5812790" h="521334">
                <a:moveTo>
                  <a:pt x="5812535" y="0"/>
                </a:moveTo>
                <a:lnTo>
                  <a:pt x="462026" y="0"/>
                </a:lnTo>
                <a:lnTo>
                  <a:pt x="0" y="521207"/>
                </a:lnTo>
                <a:lnTo>
                  <a:pt x="5350509" y="521207"/>
                </a:lnTo>
                <a:lnTo>
                  <a:pt x="5812535" y="0"/>
                </a:lnTo>
                <a:close/>
              </a:path>
            </a:pathLst>
          </a:custGeom>
          <a:solidFill>
            <a:srgbClr val="95202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78301" y="100202"/>
            <a:ext cx="256841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>
                <a:solidFill>
                  <a:schemeClr val="bg1"/>
                </a:solidFill>
                <a:latin typeface="Calibri"/>
                <a:cs typeface="Calibri"/>
              </a:rPr>
              <a:t>OUTPUT</a:t>
            </a:r>
            <a:r>
              <a:rPr sz="2700" spc="-49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chemeClr val="bg1"/>
                </a:solidFill>
                <a:latin typeface="Calibri"/>
                <a:cs typeface="Calibri"/>
              </a:rPr>
              <a:t>PKN</a:t>
            </a:r>
            <a:r>
              <a:rPr sz="2700" spc="-53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lang="en-US" sz="2700" dirty="0">
                <a:solidFill>
                  <a:schemeClr val="bg1"/>
                </a:solidFill>
                <a:latin typeface="Calibri"/>
                <a:cs typeface="Calibri"/>
              </a:rPr>
              <a:t>k</a:t>
            </a:r>
            <a:r>
              <a:rPr sz="27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700" spc="-19" dirty="0">
                <a:solidFill>
                  <a:schemeClr val="bg1"/>
                </a:solidFill>
                <a:latin typeface="Calibri"/>
                <a:cs typeface="Calibri"/>
              </a:rPr>
              <a:t>II</a:t>
            </a:r>
            <a:endParaRPr sz="2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3775" y="2160251"/>
            <a:ext cx="1741932" cy="61038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363206" y="2179701"/>
            <a:ext cx="1665446" cy="441468"/>
          </a:xfrm>
          <a:prstGeom prst="rect">
            <a:avLst/>
          </a:prstGeom>
          <a:solidFill>
            <a:srgbClr val="F79FBA"/>
          </a:solidFill>
        </p:spPr>
        <p:txBody>
          <a:bodyPr vert="horz" wrap="square" lIns="0" tIns="25718" rIns="0" bIns="0" rtlCol="0">
            <a:spAutoFit/>
          </a:bodyPr>
          <a:lstStyle/>
          <a:p>
            <a:pPr marL="216694" marR="186214" indent="94773">
              <a:spcBef>
                <a:spcPts val="203"/>
              </a:spcBef>
            </a:pPr>
            <a:r>
              <a:rPr sz="1350" b="1" spc="-8" dirty="0">
                <a:latin typeface="Arial"/>
                <a:cs typeface="Arial"/>
              </a:rPr>
              <a:t>Pembelajaran </a:t>
            </a:r>
            <a:r>
              <a:rPr sz="1350" b="1" spc="-30" dirty="0">
                <a:latin typeface="Arial"/>
                <a:cs typeface="Arial"/>
              </a:rPr>
              <a:t>Klasikal</a:t>
            </a:r>
            <a:r>
              <a:rPr sz="1350" b="1" spc="-38" dirty="0">
                <a:latin typeface="Arial"/>
                <a:cs typeface="Arial"/>
              </a:rPr>
              <a:t> </a:t>
            </a:r>
            <a:r>
              <a:rPr sz="1350" b="1" spc="-90" dirty="0">
                <a:latin typeface="Arial"/>
                <a:cs typeface="Arial"/>
              </a:rPr>
              <a:t>Tahap</a:t>
            </a:r>
            <a:r>
              <a:rPr sz="1350" b="1" spc="-8" dirty="0">
                <a:latin typeface="Arial"/>
                <a:cs typeface="Arial"/>
              </a:rPr>
              <a:t> </a:t>
            </a:r>
            <a:r>
              <a:rPr sz="1350" b="1" spc="-19" dirty="0">
                <a:latin typeface="Arial"/>
                <a:cs typeface="Arial"/>
              </a:rPr>
              <a:t>II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99728" y="1227411"/>
            <a:ext cx="1827682" cy="59003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512314" y="1233297"/>
            <a:ext cx="1764983" cy="443872"/>
          </a:xfrm>
          <a:prstGeom prst="rect">
            <a:avLst/>
          </a:prstGeom>
          <a:solidFill>
            <a:srgbClr val="DAEBAA"/>
          </a:solidFill>
        </p:spPr>
        <p:txBody>
          <a:bodyPr vert="horz" wrap="square" lIns="0" tIns="28099" rIns="0" bIns="0" rtlCol="0">
            <a:spAutoFit/>
          </a:bodyPr>
          <a:lstStyle/>
          <a:p>
            <a:pPr marL="610076" marR="327660" indent="-247174">
              <a:spcBef>
                <a:spcPts val="221"/>
              </a:spcBef>
            </a:pPr>
            <a:r>
              <a:rPr sz="1350" b="1" spc="-38" dirty="0">
                <a:latin typeface="Arial"/>
                <a:cs typeface="Arial"/>
              </a:rPr>
              <a:t>Pembelajaran </a:t>
            </a:r>
            <a:r>
              <a:rPr sz="1350" b="1" spc="-8" dirty="0">
                <a:latin typeface="Arial"/>
                <a:cs typeface="Arial"/>
              </a:rPr>
              <a:t>Mandiri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01433" y="643473"/>
            <a:ext cx="1803705" cy="6629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114032" y="649224"/>
            <a:ext cx="1770698" cy="499656"/>
          </a:xfrm>
          <a:prstGeom prst="rect">
            <a:avLst/>
          </a:prstGeom>
          <a:solidFill>
            <a:srgbClr val="F8CAA4"/>
          </a:solidFill>
        </p:spPr>
        <p:txBody>
          <a:bodyPr vert="horz" wrap="square" lIns="0" tIns="129064" rIns="0" bIns="0" rtlCol="0">
            <a:spAutoFit/>
          </a:bodyPr>
          <a:lstStyle/>
          <a:p>
            <a:pPr marR="22384" algn="ctr">
              <a:spcBef>
                <a:spcPts val="1016"/>
              </a:spcBef>
            </a:pPr>
            <a:r>
              <a:rPr sz="1200" b="1" spc="-8" dirty="0">
                <a:latin typeface="Arial"/>
                <a:cs typeface="Arial"/>
              </a:rPr>
              <a:t>Pembangunan</a:t>
            </a:r>
            <a:endParaRPr sz="1200">
              <a:latin typeface="Arial"/>
              <a:cs typeface="Arial"/>
            </a:endParaRPr>
          </a:p>
          <a:p>
            <a:pPr marR="24765" algn="ctr"/>
            <a:r>
              <a:rPr sz="1200" b="1" spc="-56" dirty="0">
                <a:latin typeface="Arial"/>
                <a:cs typeface="Arial"/>
              </a:rPr>
              <a:t>Komitmen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Bersama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02514" y="3362540"/>
            <a:ext cx="1749977" cy="61060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015109" y="3360419"/>
            <a:ext cx="1687354" cy="449162"/>
          </a:xfrm>
          <a:prstGeom prst="rect">
            <a:avLst/>
          </a:prstGeom>
          <a:solidFill>
            <a:srgbClr val="F79FBA"/>
          </a:solidFill>
        </p:spPr>
        <p:txBody>
          <a:bodyPr vert="horz" wrap="square" lIns="0" tIns="33338" rIns="0" bIns="0" rtlCol="0">
            <a:spAutoFit/>
          </a:bodyPr>
          <a:lstStyle/>
          <a:p>
            <a:pPr marL="200978" marR="176213" indent="117634">
              <a:spcBef>
                <a:spcPts val="263"/>
              </a:spcBef>
            </a:pPr>
            <a:r>
              <a:rPr sz="1350" b="1" spc="-8" dirty="0">
                <a:latin typeface="Arial"/>
                <a:cs typeface="Arial"/>
              </a:rPr>
              <a:t>Pembelajaran </a:t>
            </a:r>
            <a:r>
              <a:rPr sz="1350" b="1" spc="-30" dirty="0">
                <a:latin typeface="Arial"/>
                <a:cs typeface="Arial"/>
              </a:rPr>
              <a:t>Klasikal</a:t>
            </a:r>
            <a:r>
              <a:rPr sz="1350" b="1" spc="-38" dirty="0">
                <a:latin typeface="Arial"/>
                <a:cs typeface="Arial"/>
              </a:rPr>
              <a:t> </a:t>
            </a:r>
            <a:r>
              <a:rPr sz="1350" b="1" spc="-90" dirty="0">
                <a:latin typeface="Arial"/>
                <a:cs typeface="Arial"/>
              </a:rPr>
              <a:t>Tahap</a:t>
            </a:r>
            <a:r>
              <a:rPr sz="1350" b="1" spc="-8" dirty="0">
                <a:latin typeface="Arial"/>
                <a:cs typeface="Arial"/>
              </a:rPr>
              <a:t> </a:t>
            </a:r>
            <a:r>
              <a:rPr sz="1350" b="1" spc="-19" dirty="0">
                <a:latin typeface="Arial"/>
                <a:cs typeface="Arial"/>
              </a:rPr>
              <a:t>III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64569" y="3383109"/>
            <a:ext cx="2094005" cy="59003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677157" y="3388995"/>
            <a:ext cx="2031206" cy="453970"/>
          </a:xfrm>
          <a:prstGeom prst="rect">
            <a:avLst/>
          </a:prstGeom>
          <a:solidFill>
            <a:srgbClr val="F8CAA4"/>
          </a:solidFill>
        </p:spPr>
        <p:txBody>
          <a:bodyPr vert="horz" wrap="square" lIns="0" tIns="83820" rIns="0" bIns="0" rtlCol="0">
            <a:spAutoFit/>
          </a:bodyPr>
          <a:lstStyle/>
          <a:p>
            <a:pPr marL="230029" marR="117158" indent="462915">
              <a:spcBef>
                <a:spcPts val="660"/>
              </a:spcBef>
            </a:pPr>
            <a:r>
              <a:rPr sz="1200" b="1" spc="-8" dirty="0">
                <a:latin typeface="Arial"/>
                <a:cs typeface="Arial"/>
              </a:rPr>
              <a:t>Aktualisasi </a:t>
            </a:r>
            <a:r>
              <a:rPr sz="1200" b="1" spc="-53" dirty="0">
                <a:latin typeface="Arial"/>
                <a:cs typeface="Arial"/>
              </a:rPr>
              <a:t>Kepemimpinan</a:t>
            </a:r>
            <a:r>
              <a:rPr sz="1200" b="1" spc="-23" dirty="0">
                <a:latin typeface="Arial"/>
                <a:cs typeface="Arial"/>
              </a:rPr>
              <a:t> </a:t>
            </a:r>
            <a:r>
              <a:rPr sz="1200" b="1" spc="-30" dirty="0">
                <a:latin typeface="Arial"/>
                <a:cs typeface="Arial"/>
              </a:rPr>
              <a:t>Strategis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815449" y="1213866"/>
            <a:ext cx="1746885" cy="592455"/>
            <a:chOff x="6420599" y="1618488"/>
            <a:chExt cx="2329180" cy="78994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20599" y="1621307"/>
              <a:ext cx="2328695" cy="78671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437376" y="1618487"/>
              <a:ext cx="2245360" cy="722630"/>
            </a:xfrm>
            <a:custGeom>
              <a:avLst/>
              <a:gdLst/>
              <a:ahLst/>
              <a:cxnLst/>
              <a:rect l="l" t="t" r="r" b="b"/>
              <a:pathLst>
                <a:path w="2245359" h="722630">
                  <a:moveTo>
                    <a:pt x="2244852" y="0"/>
                  </a:moveTo>
                  <a:lnTo>
                    <a:pt x="41148" y="0"/>
                  </a:lnTo>
                  <a:lnTo>
                    <a:pt x="41148" y="10668"/>
                  </a:lnTo>
                  <a:lnTo>
                    <a:pt x="0" y="10668"/>
                  </a:lnTo>
                  <a:lnTo>
                    <a:pt x="0" y="722376"/>
                  </a:lnTo>
                  <a:lnTo>
                    <a:pt x="2244852" y="722376"/>
                  </a:lnTo>
                  <a:lnTo>
                    <a:pt x="2244852" y="708660"/>
                  </a:lnTo>
                  <a:lnTo>
                    <a:pt x="2244852" y="368808"/>
                  </a:lnTo>
                  <a:lnTo>
                    <a:pt x="2244852" y="277380"/>
                  </a:lnTo>
                  <a:lnTo>
                    <a:pt x="2244852" y="10668"/>
                  </a:lnTo>
                  <a:lnTo>
                    <a:pt x="2244852" y="0"/>
                  </a:lnTo>
                  <a:close/>
                </a:path>
              </a:pathLst>
            </a:custGeom>
            <a:solidFill>
              <a:srgbClr val="ACE0E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828032" y="1213866"/>
            <a:ext cx="1684020" cy="493564"/>
          </a:xfrm>
          <a:prstGeom prst="rect">
            <a:avLst/>
          </a:prstGeom>
        </p:spPr>
        <p:txBody>
          <a:bodyPr vert="horz" wrap="square" lIns="0" tIns="32861" rIns="0" bIns="0" rtlCol="0">
            <a:spAutoFit/>
          </a:bodyPr>
          <a:lstStyle/>
          <a:p>
            <a:pPr marL="423863">
              <a:lnSpc>
                <a:spcPts val="1613"/>
              </a:lnSpc>
              <a:spcBef>
                <a:spcPts val="259"/>
              </a:spcBef>
            </a:pPr>
            <a:r>
              <a:rPr sz="1350" b="1" spc="45" dirty="0">
                <a:latin typeface="Arial"/>
                <a:cs typeface="Arial"/>
              </a:rPr>
              <a:t>E-</a:t>
            </a:r>
            <a:r>
              <a:rPr sz="1350" b="1" spc="-8" dirty="0">
                <a:latin typeface="Arial"/>
                <a:cs typeface="Arial"/>
              </a:rPr>
              <a:t>Learning</a:t>
            </a:r>
            <a:endParaRPr sz="1350">
              <a:latin typeface="Arial"/>
              <a:cs typeface="Arial"/>
            </a:endParaRPr>
          </a:p>
          <a:p>
            <a:pPr marL="457676" indent="-214789">
              <a:lnSpc>
                <a:spcPts val="982"/>
              </a:lnSpc>
              <a:buFont typeface="Wingdings"/>
              <a:buChar char=""/>
              <a:tabLst>
                <a:tab pos="457676" algn="l"/>
              </a:tabLst>
            </a:pPr>
            <a:r>
              <a:rPr sz="825" spc="-8" dirty="0">
                <a:latin typeface="Calibri"/>
                <a:cs typeface="Calibri"/>
              </a:rPr>
              <a:t>Syncronous</a:t>
            </a:r>
            <a:r>
              <a:rPr sz="825" spc="-11" dirty="0">
                <a:latin typeface="Calibri"/>
                <a:cs typeface="Calibri"/>
              </a:rPr>
              <a:t> </a:t>
            </a:r>
            <a:r>
              <a:rPr sz="825" dirty="0">
                <a:latin typeface="Calibri"/>
                <a:cs typeface="Calibri"/>
              </a:rPr>
              <a:t>(93</a:t>
            </a:r>
            <a:r>
              <a:rPr sz="825" spc="34" dirty="0">
                <a:latin typeface="Calibri"/>
                <a:cs typeface="Calibri"/>
              </a:rPr>
              <a:t> </a:t>
            </a:r>
            <a:r>
              <a:rPr sz="825" spc="-19" dirty="0">
                <a:latin typeface="Calibri"/>
                <a:cs typeface="Calibri"/>
              </a:rPr>
              <a:t>JP)</a:t>
            </a:r>
            <a:endParaRPr sz="825">
              <a:latin typeface="Calibri"/>
              <a:cs typeface="Calibri"/>
            </a:endParaRPr>
          </a:p>
          <a:p>
            <a:pPr marL="457676" indent="-214789">
              <a:buFont typeface="Wingdings"/>
              <a:buChar char=""/>
              <a:tabLst>
                <a:tab pos="457676" algn="l"/>
              </a:tabLst>
            </a:pPr>
            <a:r>
              <a:rPr sz="825" spc="-8" dirty="0">
                <a:latin typeface="Calibri"/>
                <a:cs typeface="Calibri"/>
              </a:rPr>
              <a:t>Asyncronous </a:t>
            </a:r>
            <a:r>
              <a:rPr sz="825" dirty="0">
                <a:latin typeface="Calibri"/>
                <a:cs typeface="Calibri"/>
              </a:rPr>
              <a:t>(78</a:t>
            </a:r>
            <a:r>
              <a:rPr sz="825" spc="38" dirty="0">
                <a:latin typeface="Calibri"/>
                <a:cs typeface="Calibri"/>
              </a:rPr>
              <a:t> </a:t>
            </a:r>
            <a:r>
              <a:rPr sz="825" spc="-19" dirty="0">
                <a:latin typeface="Calibri"/>
                <a:cs typeface="Calibri"/>
              </a:rPr>
              <a:t>JP)</a:t>
            </a:r>
            <a:endParaRPr sz="825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421124" y="1346454"/>
            <a:ext cx="314325" cy="284798"/>
            <a:chOff x="5894832" y="1795272"/>
            <a:chExt cx="419100" cy="379730"/>
          </a:xfrm>
        </p:grpSpPr>
        <p:sp>
          <p:nvSpPr>
            <p:cNvPr id="20" name="object 20"/>
            <p:cNvSpPr/>
            <p:nvPr/>
          </p:nvSpPr>
          <p:spPr>
            <a:xfrm>
              <a:off x="5900928" y="1801368"/>
              <a:ext cx="407034" cy="367665"/>
            </a:xfrm>
            <a:custGeom>
              <a:avLst/>
              <a:gdLst/>
              <a:ahLst/>
              <a:cxnLst/>
              <a:rect l="l" t="t" r="r" b="b"/>
              <a:pathLst>
                <a:path w="407035" h="367664">
                  <a:moveTo>
                    <a:pt x="223266" y="0"/>
                  </a:moveTo>
                  <a:lnTo>
                    <a:pt x="223266" y="91821"/>
                  </a:lnTo>
                  <a:lnTo>
                    <a:pt x="0" y="91821"/>
                  </a:lnTo>
                  <a:lnTo>
                    <a:pt x="0" y="275463"/>
                  </a:lnTo>
                  <a:lnTo>
                    <a:pt x="223266" y="275463"/>
                  </a:lnTo>
                  <a:lnTo>
                    <a:pt x="223266" y="367284"/>
                  </a:lnTo>
                  <a:lnTo>
                    <a:pt x="406908" y="183642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E6125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5900928" y="1801368"/>
              <a:ext cx="407034" cy="367665"/>
            </a:xfrm>
            <a:custGeom>
              <a:avLst/>
              <a:gdLst/>
              <a:ahLst/>
              <a:cxnLst/>
              <a:rect l="l" t="t" r="r" b="b"/>
              <a:pathLst>
                <a:path w="407035" h="367664">
                  <a:moveTo>
                    <a:pt x="0" y="91821"/>
                  </a:moveTo>
                  <a:lnTo>
                    <a:pt x="223266" y="91821"/>
                  </a:lnTo>
                  <a:lnTo>
                    <a:pt x="223266" y="0"/>
                  </a:lnTo>
                  <a:lnTo>
                    <a:pt x="406908" y="183642"/>
                  </a:lnTo>
                  <a:lnTo>
                    <a:pt x="223266" y="367284"/>
                  </a:lnTo>
                  <a:lnTo>
                    <a:pt x="223266" y="275463"/>
                  </a:lnTo>
                  <a:lnTo>
                    <a:pt x="0" y="275463"/>
                  </a:lnTo>
                  <a:lnTo>
                    <a:pt x="0" y="91821"/>
                  </a:lnTo>
                  <a:close/>
                </a:path>
              </a:pathLst>
            </a:custGeom>
            <a:ln w="12192">
              <a:solidFill>
                <a:srgbClr val="A90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6821424" y="3551300"/>
            <a:ext cx="315754" cy="285750"/>
            <a:chOff x="9095231" y="4735067"/>
            <a:chExt cx="421005" cy="381000"/>
          </a:xfrm>
        </p:grpSpPr>
        <p:sp>
          <p:nvSpPr>
            <p:cNvPr id="23" name="object 23"/>
            <p:cNvSpPr/>
            <p:nvPr/>
          </p:nvSpPr>
          <p:spPr>
            <a:xfrm>
              <a:off x="9101327" y="4741163"/>
              <a:ext cx="408940" cy="368935"/>
            </a:xfrm>
            <a:custGeom>
              <a:avLst/>
              <a:gdLst/>
              <a:ahLst/>
              <a:cxnLst/>
              <a:rect l="l" t="t" r="r" b="b"/>
              <a:pathLst>
                <a:path w="408940" h="368935">
                  <a:moveTo>
                    <a:pt x="184403" y="0"/>
                  </a:moveTo>
                  <a:lnTo>
                    <a:pt x="0" y="184404"/>
                  </a:lnTo>
                  <a:lnTo>
                    <a:pt x="184403" y="368808"/>
                  </a:lnTo>
                  <a:lnTo>
                    <a:pt x="184403" y="276606"/>
                  </a:lnTo>
                  <a:lnTo>
                    <a:pt x="408431" y="276606"/>
                  </a:lnTo>
                  <a:lnTo>
                    <a:pt x="408431" y="92202"/>
                  </a:lnTo>
                  <a:lnTo>
                    <a:pt x="184403" y="92202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E6125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9101327" y="4741163"/>
              <a:ext cx="408940" cy="368935"/>
            </a:xfrm>
            <a:custGeom>
              <a:avLst/>
              <a:gdLst/>
              <a:ahLst/>
              <a:cxnLst/>
              <a:rect l="l" t="t" r="r" b="b"/>
              <a:pathLst>
                <a:path w="408940" h="368935">
                  <a:moveTo>
                    <a:pt x="408431" y="276606"/>
                  </a:moveTo>
                  <a:lnTo>
                    <a:pt x="184403" y="276606"/>
                  </a:lnTo>
                  <a:lnTo>
                    <a:pt x="184403" y="368808"/>
                  </a:lnTo>
                  <a:lnTo>
                    <a:pt x="0" y="184404"/>
                  </a:lnTo>
                  <a:lnTo>
                    <a:pt x="184403" y="0"/>
                  </a:lnTo>
                  <a:lnTo>
                    <a:pt x="184403" y="92202"/>
                  </a:lnTo>
                  <a:lnTo>
                    <a:pt x="408431" y="92202"/>
                  </a:lnTo>
                  <a:lnTo>
                    <a:pt x="408431" y="276606"/>
                  </a:lnTo>
                  <a:close/>
                </a:path>
              </a:pathLst>
            </a:custGeom>
            <a:ln w="12192">
              <a:solidFill>
                <a:srgbClr val="A90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3985641" y="3827907"/>
            <a:ext cx="314325" cy="284798"/>
            <a:chOff x="5314188" y="5103876"/>
            <a:chExt cx="419100" cy="379730"/>
          </a:xfrm>
        </p:grpSpPr>
        <p:sp>
          <p:nvSpPr>
            <p:cNvPr id="26" name="object 26"/>
            <p:cNvSpPr/>
            <p:nvPr/>
          </p:nvSpPr>
          <p:spPr>
            <a:xfrm>
              <a:off x="5320284" y="5109972"/>
              <a:ext cx="407034" cy="367665"/>
            </a:xfrm>
            <a:custGeom>
              <a:avLst/>
              <a:gdLst/>
              <a:ahLst/>
              <a:cxnLst/>
              <a:rect l="l" t="t" r="r" b="b"/>
              <a:pathLst>
                <a:path w="407035" h="367664">
                  <a:moveTo>
                    <a:pt x="183641" y="0"/>
                  </a:moveTo>
                  <a:lnTo>
                    <a:pt x="0" y="183641"/>
                  </a:lnTo>
                  <a:lnTo>
                    <a:pt x="183641" y="367283"/>
                  </a:lnTo>
                  <a:lnTo>
                    <a:pt x="183641" y="275462"/>
                  </a:lnTo>
                  <a:lnTo>
                    <a:pt x="406907" y="275462"/>
                  </a:lnTo>
                  <a:lnTo>
                    <a:pt x="406907" y="91820"/>
                  </a:lnTo>
                  <a:lnTo>
                    <a:pt x="183641" y="91820"/>
                  </a:lnTo>
                  <a:lnTo>
                    <a:pt x="183641" y="0"/>
                  </a:lnTo>
                  <a:close/>
                </a:path>
              </a:pathLst>
            </a:custGeom>
            <a:solidFill>
              <a:srgbClr val="E6125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27"/>
            <p:cNvSpPr/>
            <p:nvPr/>
          </p:nvSpPr>
          <p:spPr>
            <a:xfrm>
              <a:off x="5320284" y="5109972"/>
              <a:ext cx="407034" cy="367665"/>
            </a:xfrm>
            <a:custGeom>
              <a:avLst/>
              <a:gdLst/>
              <a:ahLst/>
              <a:cxnLst/>
              <a:rect l="l" t="t" r="r" b="b"/>
              <a:pathLst>
                <a:path w="407035" h="367664">
                  <a:moveTo>
                    <a:pt x="406907" y="275462"/>
                  </a:moveTo>
                  <a:lnTo>
                    <a:pt x="183641" y="275462"/>
                  </a:lnTo>
                  <a:lnTo>
                    <a:pt x="183641" y="367283"/>
                  </a:lnTo>
                  <a:lnTo>
                    <a:pt x="0" y="183641"/>
                  </a:lnTo>
                  <a:lnTo>
                    <a:pt x="183641" y="0"/>
                  </a:lnTo>
                  <a:lnTo>
                    <a:pt x="183641" y="91820"/>
                  </a:lnTo>
                  <a:lnTo>
                    <a:pt x="406907" y="91820"/>
                  </a:lnTo>
                  <a:lnTo>
                    <a:pt x="406907" y="275462"/>
                  </a:lnTo>
                  <a:close/>
                </a:path>
              </a:pathLst>
            </a:custGeom>
            <a:ln w="12191">
              <a:solidFill>
                <a:srgbClr val="A90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7935848" y="1868804"/>
            <a:ext cx="285750" cy="217170"/>
            <a:chOff x="10581131" y="2491739"/>
            <a:chExt cx="381000" cy="289560"/>
          </a:xfrm>
        </p:grpSpPr>
        <p:sp>
          <p:nvSpPr>
            <p:cNvPr id="29" name="object 29"/>
            <p:cNvSpPr/>
            <p:nvPr/>
          </p:nvSpPr>
          <p:spPr>
            <a:xfrm>
              <a:off x="10587227" y="2497835"/>
              <a:ext cx="368935" cy="277495"/>
            </a:xfrm>
            <a:custGeom>
              <a:avLst/>
              <a:gdLst/>
              <a:ahLst/>
              <a:cxnLst/>
              <a:rect l="l" t="t" r="r" b="b"/>
              <a:pathLst>
                <a:path w="368934" h="277494">
                  <a:moveTo>
                    <a:pt x="276605" y="0"/>
                  </a:moveTo>
                  <a:lnTo>
                    <a:pt x="92201" y="0"/>
                  </a:lnTo>
                  <a:lnTo>
                    <a:pt x="92201" y="138684"/>
                  </a:lnTo>
                  <a:lnTo>
                    <a:pt x="0" y="138684"/>
                  </a:lnTo>
                  <a:lnTo>
                    <a:pt x="184403" y="277367"/>
                  </a:lnTo>
                  <a:lnTo>
                    <a:pt x="368807" y="138684"/>
                  </a:lnTo>
                  <a:lnTo>
                    <a:pt x="276605" y="138684"/>
                  </a:lnTo>
                  <a:lnTo>
                    <a:pt x="276605" y="0"/>
                  </a:lnTo>
                  <a:close/>
                </a:path>
              </a:pathLst>
            </a:custGeom>
            <a:solidFill>
              <a:srgbClr val="E6125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0587227" y="2497835"/>
              <a:ext cx="368935" cy="277495"/>
            </a:xfrm>
            <a:custGeom>
              <a:avLst/>
              <a:gdLst/>
              <a:ahLst/>
              <a:cxnLst/>
              <a:rect l="l" t="t" r="r" b="b"/>
              <a:pathLst>
                <a:path w="368934" h="277494">
                  <a:moveTo>
                    <a:pt x="276605" y="0"/>
                  </a:moveTo>
                  <a:lnTo>
                    <a:pt x="276605" y="138684"/>
                  </a:lnTo>
                  <a:lnTo>
                    <a:pt x="368807" y="138684"/>
                  </a:lnTo>
                  <a:lnTo>
                    <a:pt x="184403" y="277367"/>
                  </a:lnTo>
                  <a:lnTo>
                    <a:pt x="0" y="138684"/>
                  </a:lnTo>
                  <a:lnTo>
                    <a:pt x="92201" y="138684"/>
                  </a:lnTo>
                  <a:lnTo>
                    <a:pt x="92201" y="0"/>
                  </a:lnTo>
                  <a:lnTo>
                    <a:pt x="276605" y="0"/>
                  </a:lnTo>
                  <a:close/>
                </a:path>
              </a:pathLst>
            </a:custGeom>
            <a:ln w="12192">
              <a:solidFill>
                <a:srgbClr val="A90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527173" y="1837944"/>
            <a:ext cx="1750219" cy="40011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309086">
              <a:spcBef>
                <a:spcPts val="240"/>
              </a:spcBef>
            </a:pP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3</a:t>
            </a:r>
            <a:r>
              <a:rPr sz="1200" b="1" spc="-4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Essay</a:t>
            </a:r>
            <a:r>
              <a:rPr sz="1200" b="1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Segoe UI"/>
                <a:cs typeface="Segoe UI"/>
              </a:rPr>
              <a:t>(agenda</a:t>
            </a:r>
            <a:endParaRPr sz="1200">
              <a:latin typeface="Segoe UI"/>
              <a:cs typeface="Segoe UI"/>
            </a:endParaRPr>
          </a:p>
          <a:p>
            <a:pPr marL="232410"/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1,2,3)/</a:t>
            </a:r>
            <a:r>
              <a:rPr sz="1200" b="1" spc="-4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Segoe UI"/>
                <a:cs typeface="Segoe UI"/>
              </a:rPr>
              <a:t>Penugasan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98959" y="2225230"/>
            <a:ext cx="607695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b="1" spc="-8" dirty="0">
                <a:solidFill>
                  <a:srgbClr val="FFFFFF"/>
                </a:solidFill>
                <a:latin typeface="Segoe UI"/>
                <a:cs typeface="Segoe UI"/>
              </a:rPr>
              <a:t>Individu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28032" y="1867662"/>
            <a:ext cx="1689735" cy="216406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1433" rIns="0" bIns="0" rtlCol="0">
            <a:spAutoFit/>
          </a:bodyPr>
          <a:lstStyle/>
          <a:p>
            <a:pPr marL="110014">
              <a:spcBef>
                <a:spcPts val="248"/>
              </a:spcBef>
            </a:pPr>
            <a:r>
              <a:rPr sz="1200" b="1" spc="-8" dirty="0">
                <a:solidFill>
                  <a:srgbClr val="FFFFFF"/>
                </a:solidFill>
                <a:latin typeface="Segoe UI"/>
                <a:cs typeface="Segoe UI"/>
              </a:rPr>
              <a:t>Pendalaman</a:t>
            </a:r>
            <a:r>
              <a:rPr sz="1200" b="1" spc="-34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Segoe UI"/>
                <a:cs typeface="Segoe UI"/>
              </a:rPr>
              <a:t>Agenda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28032" y="2159127"/>
            <a:ext cx="1689735" cy="34336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1433" rIns="0" bIns="0" rtlCol="0">
            <a:spAutoFit/>
          </a:bodyPr>
          <a:lstStyle/>
          <a:p>
            <a:pPr marL="1429" algn="ctr">
              <a:spcBef>
                <a:spcPts val="248"/>
              </a:spcBef>
            </a:pP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Penugasan</a:t>
            </a:r>
            <a:r>
              <a:rPr sz="1200" b="1" spc="-83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Segoe UI"/>
                <a:cs typeface="Segoe UI"/>
              </a:rPr>
              <a:t>Individu</a:t>
            </a:r>
            <a:endParaRPr sz="1200">
              <a:latin typeface="Segoe UI"/>
              <a:cs typeface="Segoe UI"/>
            </a:endParaRPr>
          </a:p>
          <a:p>
            <a:pPr algn="ctr">
              <a:spcBef>
                <a:spcPts val="4"/>
              </a:spcBef>
            </a:pPr>
            <a:r>
              <a:rPr sz="825" b="1" dirty="0">
                <a:solidFill>
                  <a:srgbClr val="FFFFFF"/>
                </a:solidFill>
                <a:latin typeface="Segoe UI"/>
                <a:cs typeface="Segoe UI"/>
              </a:rPr>
              <a:t>(plus</a:t>
            </a:r>
            <a:r>
              <a:rPr sz="825" b="1" spc="-19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825" b="1" dirty="0">
                <a:solidFill>
                  <a:srgbClr val="FFFFFF"/>
                </a:solidFill>
                <a:latin typeface="Segoe UI"/>
                <a:cs typeface="Segoe UI"/>
              </a:rPr>
              <a:t>tindak</a:t>
            </a:r>
            <a:r>
              <a:rPr sz="825" b="1" spc="-38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825" b="1" dirty="0">
                <a:solidFill>
                  <a:srgbClr val="FFFFFF"/>
                </a:solidFill>
                <a:latin typeface="Segoe UI"/>
                <a:cs typeface="Segoe UI"/>
              </a:rPr>
              <a:t>lanjut</a:t>
            </a:r>
            <a:r>
              <a:rPr sz="825" b="1" spc="-26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825" b="1" spc="-8" dirty="0">
                <a:solidFill>
                  <a:srgbClr val="FFFFFF"/>
                </a:solidFill>
                <a:latin typeface="Segoe UI"/>
                <a:cs typeface="Segoe UI"/>
              </a:rPr>
              <a:t>essay)</a:t>
            </a:r>
            <a:endParaRPr sz="825">
              <a:latin typeface="Segoe UI"/>
              <a:cs typeface="Segoe U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114032" y="1285875"/>
            <a:ext cx="1770698" cy="51696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1909" rIns="0" bIns="0" rtlCol="0">
            <a:spAutoFit/>
          </a:bodyPr>
          <a:lstStyle/>
          <a:p>
            <a:pPr marL="131445" marR="124778" indent="476" algn="ctr">
              <a:spcBef>
                <a:spcPts val="251"/>
              </a:spcBef>
            </a:pPr>
            <a:r>
              <a:rPr sz="1050" b="1" spc="-8" dirty="0">
                <a:solidFill>
                  <a:srgbClr val="FFFFFF"/>
                </a:solidFill>
                <a:latin typeface="Segoe UI"/>
                <a:cs typeface="Segoe UI"/>
              </a:rPr>
              <a:t>Identifikasi Masalah/Tantangan</a:t>
            </a:r>
            <a:r>
              <a:rPr sz="1050" b="1" spc="-56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b="1" spc="-19" dirty="0">
                <a:solidFill>
                  <a:srgbClr val="FFFFFF"/>
                </a:solidFill>
                <a:latin typeface="Segoe UI"/>
                <a:cs typeface="Segoe UI"/>
              </a:rPr>
              <a:t>dan </a:t>
            </a:r>
            <a:r>
              <a:rPr sz="1050" b="1" spc="-8" dirty="0">
                <a:solidFill>
                  <a:srgbClr val="FFFFFF"/>
                </a:solidFill>
                <a:latin typeface="Segoe UI"/>
                <a:cs typeface="Segoe UI"/>
              </a:rPr>
              <a:t>Komitmen</a:t>
            </a:r>
            <a:endParaRPr sz="1050">
              <a:latin typeface="Segoe UI"/>
              <a:cs typeface="Segoe U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47204" y="2835783"/>
            <a:ext cx="1659731" cy="51696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1909" rIns="0" bIns="0" rtlCol="0">
            <a:spAutoFit/>
          </a:bodyPr>
          <a:lstStyle/>
          <a:p>
            <a:pPr marL="77629" marR="70009" indent="-476" algn="ctr">
              <a:spcBef>
                <a:spcPts val="251"/>
              </a:spcBef>
            </a:pPr>
            <a:r>
              <a:rPr sz="1050" b="1" dirty="0">
                <a:solidFill>
                  <a:srgbClr val="FFFFFF"/>
                </a:solidFill>
                <a:latin typeface="Segoe UI"/>
                <a:cs typeface="Segoe UI"/>
              </a:rPr>
              <a:t>Laporan</a:t>
            </a:r>
            <a:r>
              <a:rPr sz="1050" b="1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b="1" spc="-8" dirty="0">
                <a:solidFill>
                  <a:srgbClr val="FFFFFF"/>
                </a:solidFill>
                <a:latin typeface="Segoe UI"/>
                <a:cs typeface="Segoe UI"/>
              </a:rPr>
              <a:t>Visitasi Kepemimpinan</a:t>
            </a:r>
            <a:r>
              <a:rPr sz="1050" b="1" spc="37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b="1" dirty="0">
                <a:solidFill>
                  <a:srgbClr val="FFFFFF"/>
                </a:solidFill>
                <a:latin typeface="Segoe UI"/>
                <a:cs typeface="Segoe UI"/>
              </a:rPr>
              <a:t>Nasional</a:t>
            </a:r>
            <a:r>
              <a:rPr sz="1050" b="1" spc="-53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b="1" dirty="0">
                <a:solidFill>
                  <a:srgbClr val="FFFFFF"/>
                </a:solidFill>
                <a:latin typeface="Segoe UI"/>
                <a:cs typeface="Segoe UI"/>
              </a:rPr>
              <a:t>Individu&amp;</a:t>
            </a:r>
            <a:r>
              <a:rPr sz="1050" b="1" spc="-26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b="1" spc="-15" dirty="0">
                <a:solidFill>
                  <a:srgbClr val="FFFFFF"/>
                </a:solidFill>
                <a:latin typeface="Segoe UI"/>
                <a:cs typeface="Segoe UI"/>
              </a:rPr>
              <a:t>Klp)</a:t>
            </a:r>
            <a:endParaRPr sz="1050">
              <a:latin typeface="Segoe UI"/>
              <a:cs typeface="Segoe U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368922" y="3927348"/>
            <a:ext cx="1659731" cy="40059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0956" rIns="0" bIns="0" rtlCol="0">
            <a:spAutoFit/>
          </a:bodyPr>
          <a:lstStyle/>
          <a:p>
            <a:pPr marL="476" algn="ctr">
              <a:spcBef>
                <a:spcPts val="244"/>
              </a:spcBef>
            </a:pP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Rancangan</a:t>
            </a:r>
            <a:r>
              <a:rPr sz="1200" b="1" spc="-68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Segoe UI"/>
                <a:cs typeface="Segoe UI"/>
              </a:rPr>
              <a:t>Proyek</a:t>
            </a:r>
            <a:endParaRPr sz="1200">
              <a:latin typeface="Segoe UI"/>
              <a:cs typeface="Segoe UI"/>
            </a:endParaRPr>
          </a:p>
          <a:p>
            <a:pPr marL="1905" algn="ctr"/>
            <a:r>
              <a:rPr sz="1200" b="1" spc="-8" dirty="0">
                <a:solidFill>
                  <a:srgbClr val="FFFFFF"/>
                </a:solidFill>
                <a:latin typeface="Segoe UI"/>
                <a:cs typeface="Segoe UI"/>
              </a:rPr>
              <a:t>Perubahan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677157" y="4015359"/>
            <a:ext cx="2031206" cy="401551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1908" rIns="0" bIns="0" rtlCol="0">
            <a:spAutoFit/>
          </a:bodyPr>
          <a:lstStyle/>
          <a:p>
            <a:pPr marL="633889" marR="302895" indent="-325755">
              <a:spcBef>
                <a:spcPts val="251"/>
              </a:spcBef>
            </a:pPr>
            <a:r>
              <a:rPr sz="1200" b="1" spc="-8" dirty="0">
                <a:solidFill>
                  <a:srgbClr val="FFFFFF"/>
                </a:solidFill>
                <a:latin typeface="Segoe UI"/>
                <a:cs typeface="Segoe UI"/>
              </a:rPr>
              <a:t>Pelaksanaan</a:t>
            </a:r>
            <a:r>
              <a:rPr sz="1200" b="1" spc="-23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Segoe UI"/>
                <a:cs typeface="Segoe UI"/>
              </a:rPr>
              <a:t>Proyek Perubahan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011679" y="4015359"/>
            <a:ext cx="1690688" cy="401551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1908" rIns="0" bIns="0" rtlCol="0">
            <a:spAutoFit/>
          </a:bodyPr>
          <a:lstStyle/>
          <a:p>
            <a:pPr marL="463391" marR="277654" indent="-178594">
              <a:spcBef>
                <a:spcPts val="251"/>
              </a:spcBef>
            </a:pP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Seminar</a:t>
            </a:r>
            <a:r>
              <a:rPr sz="1200" b="1" spc="-19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Segoe UI"/>
                <a:cs typeface="Segoe UI"/>
              </a:rPr>
              <a:t>Proyek Perubahan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7135" y="3250206"/>
            <a:ext cx="1302067" cy="1543852"/>
          </a:xfrm>
          <a:prstGeom prst="rect">
            <a:avLst/>
          </a:prstGeom>
        </p:spPr>
        <p:txBody>
          <a:bodyPr vert="horz" wrap="square" lIns="0" tIns="116681" rIns="0" bIns="0" rtlCol="0">
            <a:spAutoFit/>
          </a:bodyPr>
          <a:lstStyle/>
          <a:p>
            <a:pPr marL="140018">
              <a:spcBef>
                <a:spcPts val="919"/>
              </a:spcBef>
            </a:pPr>
            <a:r>
              <a:rPr sz="1350" dirty="0">
                <a:latin typeface="Calibri"/>
                <a:cs typeface="Calibri"/>
              </a:rPr>
              <a:t>NOTE</a:t>
            </a:r>
            <a:r>
              <a:rPr sz="1350" spc="-53" dirty="0">
                <a:latin typeface="Calibri"/>
                <a:cs typeface="Calibri"/>
              </a:rPr>
              <a:t> </a:t>
            </a:r>
            <a:r>
              <a:rPr sz="1350" spc="-38" dirty="0">
                <a:latin typeface="Calibri"/>
                <a:cs typeface="Calibri"/>
              </a:rPr>
              <a:t>:</a:t>
            </a:r>
            <a:endParaRPr sz="1350">
              <a:latin typeface="Calibri"/>
              <a:cs typeface="Calibri"/>
            </a:endParaRPr>
          </a:p>
          <a:p>
            <a:pPr marL="138589" marR="11906" indent="-129540">
              <a:spcBef>
                <a:spcPts val="461"/>
              </a:spcBef>
              <a:buFont typeface="Arial"/>
              <a:buChar char="•"/>
              <a:tabLst>
                <a:tab pos="138589" algn="l"/>
              </a:tabLst>
            </a:pPr>
            <a:r>
              <a:rPr sz="750" dirty="0">
                <a:latin typeface="Calibri"/>
                <a:cs typeface="Calibri"/>
              </a:rPr>
              <a:t>Pada</a:t>
            </a:r>
            <a:r>
              <a:rPr sz="750" spc="-2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saat</a:t>
            </a:r>
            <a:r>
              <a:rPr sz="750" spc="-8" dirty="0">
                <a:latin typeface="Calibri"/>
                <a:cs typeface="Calibri"/>
              </a:rPr>
              <a:t> pembelajaran </a:t>
            </a:r>
            <a:r>
              <a:rPr sz="750" dirty="0">
                <a:latin typeface="Calibri"/>
                <a:cs typeface="Calibri"/>
              </a:rPr>
              <a:t>klasikal</a:t>
            </a:r>
            <a:r>
              <a:rPr sz="750" spc="-3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I</a:t>
            </a:r>
            <a:r>
              <a:rPr sz="750" spc="-8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dan</a:t>
            </a:r>
            <a:r>
              <a:rPr sz="750" spc="-8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II</a:t>
            </a:r>
            <a:r>
              <a:rPr sz="750" spc="-11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(on</a:t>
            </a:r>
            <a:r>
              <a:rPr sz="750" spc="-4" dirty="0">
                <a:latin typeface="Calibri"/>
                <a:cs typeface="Calibri"/>
              </a:rPr>
              <a:t> </a:t>
            </a:r>
            <a:r>
              <a:rPr sz="750" spc="-8" dirty="0">
                <a:latin typeface="Calibri"/>
                <a:cs typeface="Calibri"/>
              </a:rPr>
              <a:t>campus), </a:t>
            </a:r>
            <a:r>
              <a:rPr sz="750" dirty="0">
                <a:latin typeface="Calibri"/>
                <a:cs typeface="Calibri"/>
              </a:rPr>
              <a:t>Peserta</a:t>
            </a:r>
            <a:r>
              <a:rPr sz="750" spc="19" dirty="0">
                <a:latin typeface="Calibri"/>
                <a:cs typeface="Calibri"/>
              </a:rPr>
              <a:t> </a:t>
            </a:r>
            <a:r>
              <a:rPr sz="750" spc="-8" dirty="0">
                <a:latin typeface="Calibri"/>
                <a:cs typeface="Calibri"/>
              </a:rPr>
              <a:t>diasramakan,</a:t>
            </a:r>
            <a:r>
              <a:rPr sz="750" spc="-4" dirty="0">
                <a:latin typeface="Calibri"/>
                <a:cs typeface="Calibri"/>
              </a:rPr>
              <a:t> </a:t>
            </a:r>
            <a:r>
              <a:rPr sz="750" spc="-19" dirty="0">
                <a:latin typeface="Calibri"/>
                <a:cs typeface="Calibri"/>
              </a:rPr>
              <a:t>dan</a:t>
            </a:r>
            <a:r>
              <a:rPr sz="750" dirty="0">
                <a:latin typeface="Calibri"/>
                <a:cs typeface="Calibri"/>
              </a:rPr>
              <a:t> diberikan</a:t>
            </a:r>
            <a:r>
              <a:rPr sz="750" spc="-34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kegiatan</a:t>
            </a:r>
            <a:r>
              <a:rPr sz="750" spc="-23" dirty="0">
                <a:latin typeface="Calibri"/>
                <a:cs typeface="Calibri"/>
              </a:rPr>
              <a:t> </a:t>
            </a:r>
            <a:r>
              <a:rPr sz="750" spc="-8" dirty="0">
                <a:latin typeface="Calibri"/>
                <a:cs typeface="Calibri"/>
              </a:rPr>
              <a:t>penunjang </a:t>
            </a:r>
            <a:r>
              <a:rPr sz="750" dirty="0">
                <a:latin typeface="Calibri"/>
                <a:cs typeface="Calibri"/>
              </a:rPr>
              <a:t>kesehatan</a:t>
            </a:r>
            <a:r>
              <a:rPr sz="750" spc="-26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jasmani</a:t>
            </a:r>
            <a:r>
              <a:rPr sz="750" spc="-38" dirty="0">
                <a:latin typeface="Calibri"/>
                <a:cs typeface="Calibri"/>
              </a:rPr>
              <a:t> </a:t>
            </a:r>
            <a:r>
              <a:rPr sz="750" spc="-8" dirty="0">
                <a:latin typeface="Calibri"/>
                <a:cs typeface="Calibri"/>
              </a:rPr>
              <a:t>paling </a:t>
            </a:r>
            <a:r>
              <a:rPr sz="750" dirty="0">
                <a:latin typeface="Calibri"/>
                <a:cs typeface="Calibri"/>
              </a:rPr>
              <a:t>banyak</a:t>
            </a:r>
            <a:r>
              <a:rPr sz="750" spc="-34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6</a:t>
            </a:r>
            <a:r>
              <a:rPr sz="750" spc="-11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(enam)</a:t>
            </a:r>
            <a:r>
              <a:rPr sz="750" spc="-19" dirty="0">
                <a:latin typeface="Calibri"/>
                <a:cs typeface="Calibri"/>
              </a:rPr>
              <a:t> </a:t>
            </a:r>
            <a:r>
              <a:rPr sz="750" spc="-8" dirty="0">
                <a:latin typeface="Calibri"/>
                <a:cs typeface="Calibri"/>
              </a:rPr>
              <a:t>kali.</a:t>
            </a:r>
            <a:endParaRPr sz="750">
              <a:latin typeface="Calibri"/>
              <a:cs typeface="Calibri"/>
            </a:endParaRPr>
          </a:p>
          <a:p>
            <a:pPr marL="138589" marR="3810" indent="-129540">
              <a:spcBef>
                <a:spcPts val="4"/>
              </a:spcBef>
              <a:buFont typeface="Arial"/>
              <a:buChar char="•"/>
              <a:tabLst>
                <a:tab pos="138589" algn="l"/>
              </a:tabLst>
            </a:pPr>
            <a:r>
              <a:rPr sz="750" dirty="0">
                <a:latin typeface="Calibri"/>
                <a:cs typeface="Calibri"/>
              </a:rPr>
              <a:t>Pada</a:t>
            </a:r>
            <a:r>
              <a:rPr sz="750" spc="-3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saat</a:t>
            </a:r>
            <a:r>
              <a:rPr sz="750" spc="-1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off</a:t>
            </a:r>
            <a:r>
              <a:rPr sz="750" spc="-23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campus,</a:t>
            </a:r>
            <a:r>
              <a:rPr sz="750" spc="-11" dirty="0">
                <a:latin typeface="Calibri"/>
                <a:cs typeface="Calibri"/>
              </a:rPr>
              <a:t> </a:t>
            </a:r>
            <a:r>
              <a:rPr sz="750" spc="-8" dirty="0">
                <a:latin typeface="Calibri"/>
                <a:cs typeface="Calibri"/>
              </a:rPr>
              <a:t>Peserta </a:t>
            </a:r>
            <a:r>
              <a:rPr sz="750" dirty="0">
                <a:latin typeface="Calibri"/>
                <a:cs typeface="Calibri"/>
              </a:rPr>
              <a:t>dapat</a:t>
            </a:r>
            <a:r>
              <a:rPr sz="750" spc="-19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diberikan</a:t>
            </a:r>
            <a:r>
              <a:rPr sz="750" spc="-26" dirty="0">
                <a:latin typeface="Calibri"/>
                <a:cs typeface="Calibri"/>
              </a:rPr>
              <a:t> </a:t>
            </a:r>
            <a:r>
              <a:rPr sz="750" spc="-8" dirty="0">
                <a:latin typeface="Calibri"/>
                <a:cs typeface="Calibri"/>
              </a:rPr>
              <a:t>penambahan </a:t>
            </a:r>
            <a:r>
              <a:rPr sz="750" dirty="0">
                <a:latin typeface="Calibri"/>
                <a:cs typeface="Calibri"/>
              </a:rPr>
              <a:t>penguatan</a:t>
            </a:r>
            <a:r>
              <a:rPr sz="750" spc="-38" dirty="0">
                <a:latin typeface="Calibri"/>
                <a:cs typeface="Calibri"/>
              </a:rPr>
              <a:t> </a:t>
            </a:r>
            <a:r>
              <a:rPr sz="750" spc="-8" dirty="0">
                <a:latin typeface="Calibri"/>
                <a:cs typeface="Calibri"/>
              </a:rPr>
              <a:t>materi pembelajaran</a:t>
            </a:r>
            <a:r>
              <a:rPr sz="750" spc="4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secara</a:t>
            </a:r>
            <a:r>
              <a:rPr sz="750" spc="19" dirty="0">
                <a:latin typeface="Calibri"/>
                <a:cs typeface="Calibri"/>
              </a:rPr>
              <a:t> </a:t>
            </a:r>
            <a:r>
              <a:rPr sz="750" spc="-8" dirty="0">
                <a:latin typeface="Calibri"/>
                <a:cs typeface="Calibri"/>
              </a:rPr>
              <a:t>daring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847463" y="2624328"/>
            <a:ext cx="1689735" cy="21544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74295">
              <a:spcBef>
                <a:spcPts val="240"/>
              </a:spcBef>
            </a:pP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Penugasan</a:t>
            </a:r>
            <a:r>
              <a:rPr sz="1200" b="1" spc="-64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Segoe UI"/>
                <a:cs typeface="Segoe UI"/>
              </a:rPr>
              <a:t>Kelompok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379208" y="3565017"/>
            <a:ext cx="1658779" cy="216406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1433" rIns="0" bIns="0" rtlCol="0">
            <a:spAutoFit/>
          </a:bodyPr>
          <a:lstStyle/>
          <a:p>
            <a:pPr marL="165259">
              <a:spcBef>
                <a:spcPts val="248"/>
              </a:spcBef>
            </a:pP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Evaluasi</a:t>
            </a:r>
            <a:r>
              <a:rPr sz="1200" b="1" spc="-49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Segoe UI"/>
                <a:cs typeface="Segoe UI"/>
              </a:rPr>
              <a:t>Akademik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489453" y="641222"/>
            <a:ext cx="1787843" cy="446757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0956" rIns="0" bIns="0" rtlCol="0">
            <a:spAutoFit/>
          </a:bodyPr>
          <a:lstStyle/>
          <a:p>
            <a:pPr marL="143828" marR="138113" indent="90011">
              <a:spcBef>
                <a:spcPts val="244"/>
              </a:spcBef>
            </a:pPr>
            <a:r>
              <a:rPr sz="900" b="1" spc="-8" dirty="0">
                <a:solidFill>
                  <a:srgbClr val="FFFFFF"/>
                </a:solidFill>
                <a:latin typeface="Segoe UI"/>
                <a:cs typeface="Segoe UI"/>
              </a:rPr>
              <a:t>Pemetaan</a:t>
            </a:r>
            <a:r>
              <a:rPr sz="900" b="1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900" b="1" dirty="0">
                <a:solidFill>
                  <a:srgbClr val="FFFFFF"/>
                </a:solidFill>
                <a:latin typeface="Segoe UI"/>
                <a:cs typeface="Segoe UI"/>
              </a:rPr>
              <a:t>Sikap</a:t>
            </a:r>
            <a:r>
              <a:rPr sz="900" b="1" spc="-26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900" b="1" spc="-8" dirty="0">
                <a:solidFill>
                  <a:srgbClr val="FFFFFF"/>
                </a:solidFill>
                <a:latin typeface="Segoe UI"/>
                <a:cs typeface="Segoe UI"/>
              </a:rPr>
              <a:t>Perilaku Kepemimpinan</a:t>
            </a:r>
            <a:r>
              <a:rPr sz="900" b="1" spc="1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900" b="1" dirty="0">
                <a:solidFill>
                  <a:srgbClr val="FFFFFF"/>
                </a:solidFill>
                <a:latin typeface="Segoe UI"/>
                <a:cs typeface="Segoe UI"/>
              </a:rPr>
              <a:t>dan</a:t>
            </a:r>
            <a:r>
              <a:rPr sz="900" b="1" spc="-8" dirty="0">
                <a:solidFill>
                  <a:srgbClr val="FFFFFF"/>
                </a:solidFill>
                <a:latin typeface="Segoe UI"/>
                <a:cs typeface="Segoe UI"/>
              </a:rPr>
              <a:t> Strategi Pengembangan</a:t>
            </a:r>
            <a:r>
              <a:rPr sz="900" b="1" spc="-23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900" b="1" dirty="0">
                <a:solidFill>
                  <a:srgbClr val="FFFFFF"/>
                </a:solidFill>
                <a:latin typeface="Segoe UI"/>
                <a:cs typeface="Segoe UI"/>
              </a:rPr>
              <a:t>Potensi</a:t>
            </a:r>
            <a:r>
              <a:rPr sz="900" b="1" spc="-38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900" b="1" spc="-15" dirty="0">
                <a:solidFill>
                  <a:srgbClr val="FFFFFF"/>
                </a:solidFill>
                <a:latin typeface="Segoe UI"/>
                <a:cs typeface="Segoe UI"/>
              </a:rPr>
              <a:t>Diri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216526" y="4496562"/>
            <a:ext cx="2924175" cy="401072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1433" rIns="0" bIns="0" rtlCol="0">
            <a:spAutoFit/>
          </a:bodyPr>
          <a:lstStyle/>
          <a:p>
            <a:pPr marL="471964" marR="93821" indent="-370523">
              <a:spcBef>
                <a:spcPts val="248"/>
              </a:spcBef>
            </a:pPr>
            <a:r>
              <a:rPr sz="1200" b="1" i="1" dirty="0">
                <a:solidFill>
                  <a:srgbClr val="FFFFFF"/>
                </a:solidFill>
                <a:latin typeface="Segoe UI"/>
                <a:cs typeface="Segoe UI"/>
              </a:rPr>
              <a:t>Mentoring</a:t>
            </a:r>
            <a:r>
              <a:rPr sz="1200" b="1" i="1" spc="25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Segoe UI"/>
                <a:cs typeface="Segoe UI"/>
              </a:rPr>
              <a:t>dan</a:t>
            </a:r>
            <a:r>
              <a:rPr sz="1200" b="1" i="1" spc="-38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Segoe UI"/>
                <a:cs typeface="Segoe UI"/>
              </a:rPr>
              <a:t>Coaching</a:t>
            </a:r>
            <a:r>
              <a:rPr sz="1200" b="1" i="1" spc="-34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Segoe UI"/>
                <a:cs typeface="Segoe UI"/>
              </a:rPr>
              <a:t>Pelaksanaan Pengembangan</a:t>
            </a:r>
            <a:r>
              <a:rPr sz="1200" b="1" spc="-53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Potensi</a:t>
            </a:r>
            <a:r>
              <a:rPr sz="1200" b="1" spc="-4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Segoe UI"/>
                <a:cs typeface="Segoe UI"/>
              </a:rPr>
              <a:t>Diri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011679" y="4501133"/>
            <a:ext cx="1690688" cy="355386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1909" rIns="0" bIns="0" rtlCol="0">
            <a:spAutoFit/>
          </a:bodyPr>
          <a:lstStyle/>
          <a:p>
            <a:pPr marL="463868" marR="95726" indent="-400050">
              <a:spcBef>
                <a:spcPts val="251"/>
              </a:spcBef>
            </a:pPr>
            <a:r>
              <a:rPr sz="1050" b="1" dirty="0">
                <a:solidFill>
                  <a:srgbClr val="FFFFFF"/>
                </a:solidFill>
                <a:latin typeface="Segoe UI"/>
                <a:cs typeface="Segoe UI"/>
              </a:rPr>
              <a:t>Laporan</a:t>
            </a:r>
            <a:r>
              <a:rPr sz="1050" b="1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b="1" spc="-8" dirty="0">
                <a:solidFill>
                  <a:srgbClr val="FFFFFF"/>
                </a:solidFill>
                <a:latin typeface="Segoe UI"/>
                <a:cs typeface="Segoe UI"/>
              </a:rPr>
              <a:t>Pengembangan </a:t>
            </a:r>
            <a:r>
              <a:rPr sz="1050" b="1" dirty="0">
                <a:solidFill>
                  <a:srgbClr val="FFFFFF"/>
                </a:solidFill>
                <a:latin typeface="Segoe UI"/>
                <a:cs typeface="Segoe UI"/>
              </a:rPr>
              <a:t>Potensi</a:t>
            </a:r>
            <a:r>
              <a:rPr sz="1050" b="1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b="1" spc="-15" dirty="0">
                <a:solidFill>
                  <a:srgbClr val="FFFFFF"/>
                </a:solidFill>
                <a:latin typeface="Segoe UI"/>
                <a:cs typeface="Segoe UI"/>
              </a:rPr>
              <a:t>Diri</a:t>
            </a:r>
            <a:endParaRPr sz="1050">
              <a:latin typeface="Segoe UI"/>
              <a:cs typeface="Segoe U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847463" y="2946653"/>
            <a:ext cx="1689735" cy="193323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1433" rIns="0" bIns="0" rtlCol="0">
            <a:spAutoFit/>
          </a:bodyPr>
          <a:lstStyle/>
          <a:p>
            <a:pPr marL="123349">
              <a:spcBef>
                <a:spcPts val="248"/>
              </a:spcBef>
            </a:pPr>
            <a:r>
              <a:rPr sz="1050" b="1" dirty="0">
                <a:solidFill>
                  <a:srgbClr val="FFFFFF"/>
                </a:solidFill>
                <a:latin typeface="Segoe UI"/>
                <a:cs typeface="Segoe UI"/>
              </a:rPr>
              <a:t>Rancangan</a:t>
            </a:r>
            <a:r>
              <a:rPr sz="1050" b="1" spc="-4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b="1" i="1" spc="-8" dirty="0">
                <a:solidFill>
                  <a:srgbClr val="FFFFFF"/>
                </a:solidFill>
                <a:latin typeface="Segoe UI"/>
                <a:cs typeface="Segoe UI"/>
              </a:rPr>
              <a:t>Policy</a:t>
            </a:r>
            <a:r>
              <a:rPr sz="1050" b="1" i="1" spc="-23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b="1" i="1" spc="-8" dirty="0">
                <a:solidFill>
                  <a:srgbClr val="FFFFFF"/>
                </a:solidFill>
                <a:latin typeface="Segoe UI"/>
                <a:cs typeface="Segoe UI"/>
              </a:rPr>
              <a:t>Brief</a:t>
            </a:r>
            <a:endParaRPr sz="1050">
              <a:latin typeface="Segoe UI"/>
              <a:cs typeface="Segoe U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387209" y="4437126"/>
            <a:ext cx="1659731" cy="216886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1908" rIns="0" bIns="0" rtlCol="0">
            <a:spAutoFit/>
          </a:bodyPr>
          <a:lstStyle/>
          <a:p>
            <a:pPr marL="423863">
              <a:spcBef>
                <a:spcPts val="251"/>
              </a:spcBef>
            </a:pPr>
            <a:r>
              <a:rPr sz="1200" b="1" i="1" dirty="0">
                <a:solidFill>
                  <a:srgbClr val="FFFFFF"/>
                </a:solidFill>
                <a:latin typeface="Segoe UI"/>
                <a:cs typeface="Segoe UI"/>
              </a:rPr>
              <a:t>Policy</a:t>
            </a:r>
            <a:r>
              <a:rPr sz="1200" b="1" i="1" spc="-7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i="1" spc="-15" dirty="0">
                <a:solidFill>
                  <a:srgbClr val="FFFFFF"/>
                </a:solidFill>
                <a:latin typeface="Segoe UI"/>
                <a:cs typeface="Segoe UI"/>
              </a:rPr>
              <a:t>Brief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542032" y="2372867"/>
            <a:ext cx="1736408" cy="392430"/>
          </a:xfrm>
          <a:custGeom>
            <a:avLst/>
            <a:gdLst/>
            <a:ahLst/>
            <a:cxnLst/>
            <a:rect l="l" t="t" r="r" b="b"/>
            <a:pathLst>
              <a:path w="2315210" h="523239">
                <a:moveTo>
                  <a:pt x="2314955" y="0"/>
                </a:moveTo>
                <a:lnTo>
                  <a:pt x="0" y="0"/>
                </a:lnTo>
                <a:lnTo>
                  <a:pt x="0" y="522731"/>
                </a:lnTo>
                <a:lnTo>
                  <a:pt x="2314955" y="522731"/>
                </a:lnTo>
                <a:lnTo>
                  <a:pt x="23149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9" name="object 49"/>
          <p:cNvSpPr txBox="1"/>
          <p:nvPr/>
        </p:nvSpPr>
        <p:spPr>
          <a:xfrm>
            <a:off x="2542032" y="2372867"/>
            <a:ext cx="1736408" cy="185628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1433" rIns="0" bIns="0" rtlCol="0">
            <a:spAutoFit/>
          </a:bodyPr>
          <a:lstStyle/>
          <a:p>
            <a:pPr marL="95726">
              <a:lnSpc>
                <a:spcPts val="1245"/>
              </a:lnSpc>
              <a:spcBef>
                <a:spcPts val="248"/>
              </a:spcBef>
            </a:pPr>
            <a:r>
              <a:rPr sz="1050" b="1" dirty="0">
                <a:solidFill>
                  <a:srgbClr val="FFFFFF"/>
                </a:solidFill>
                <a:latin typeface="Segoe UI"/>
                <a:cs typeface="Segoe UI"/>
              </a:rPr>
              <a:t>Pemetaan</a:t>
            </a:r>
            <a:r>
              <a:rPr sz="1050" b="1" spc="-53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b="1" dirty="0">
                <a:solidFill>
                  <a:srgbClr val="FFFFFF"/>
                </a:solidFill>
                <a:latin typeface="Segoe UI"/>
                <a:cs typeface="Segoe UI"/>
              </a:rPr>
              <a:t>Sikap</a:t>
            </a:r>
            <a:r>
              <a:rPr sz="1050" b="1" spc="-56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b="1" spc="-8" dirty="0">
                <a:solidFill>
                  <a:srgbClr val="FFFFFF"/>
                </a:solidFill>
                <a:latin typeface="Segoe UI"/>
                <a:cs typeface="Segoe UI"/>
              </a:rPr>
              <a:t>Perilaku</a:t>
            </a:r>
            <a:endParaRPr sz="1050">
              <a:latin typeface="Segoe UI"/>
              <a:cs typeface="Segoe U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542032" y="2562287"/>
            <a:ext cx="1736408" cy="163506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905" rIns="0" bIns="0" rtlCol="0">
            <a:spAutoFit/>
          </a:bodyPr>
          <a:lstStyle/>
          <a:p>
            <a:pPr marL="98108">
              <a:spcBef>
                <a:spcPts val="15"/>
              </a:spcBef>
            </a:pPr>
            <a:r>
              <a:rPr sz="1050" b="1" spc="-8" dirty="0">
                <a:solidFill>
                  <a:srgbClr val="FFFFFF"/>
                </a:solidFill>
                <a:latin typeface="Segoe UI"/>
                <a:cs typeface="Segoe UI"/>
              </a:rPr>
              <a:t>Kepemimpinan</a:t>
            </a:r>
            <a:r>
              <a:rPr sz="1050" b="1" spc="1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b="1" spc="-8" dirty="0">
                <a:solidFill>
                  <a:srgbClr val="FFFFFF"/>
                </a:solidFill>
                <a:latin typeface="Segoe UI"/>
                <a:cs typeface="Segoe UI"/>
              </a:rPr>
              <a:t>Strategis</a:t>
            </a:r>
            <a:endParaRPr sz="1050">
              <a:latin typeface="Segoe UI"/>
              <a:cs typeface="Segoe UI"/>
            </a:endParaRPr>
          </a:p>
        </p:txBody>
      </p:sp>
      <p:pic>
        <p:nvPicPr>
          <p:cNvPr id="51" name="object 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441" y="1215986"/>
            <a:ext cx="1749977" cy="610601"/>
          </a:xfrm>
          <a:prstGeom prst="rect">
            <a:avLst/>
          </a:prstGeom>
        </p:spPr>
      </p:pic>
      <p:sp>
        <p:nvSpPr>
          <p:cNvPr id="52" name="object 52"/>
          <p:cNvSpPr txBox="1"/>
          <p:nvPr/>
        </p:nvSpPr>
        <p:spPr>
          <a:xfrm>
            <a:off x="288035" y="1213866"/>
            <a:ext cx="1724025" cy="448680"/>
          </a:xfrm>
          <a:prstGeom prst="rect">
            <a:avLst/>
          </a:prstGeom>
          <a:solidFill>
            <a:srgbClr val="F79FBA"/>
          </a:solidFill>
        </p:spPr>
        <p:txBody>
          <a:bodyPr vert="horz" wrap="square" lIns="0" tIns="32861" rIns="0" bIns="0" rtlCol="0">
            <a:spAutoFit/>
          </a:bodyPr>
          <a:lstStyle/>
          <a:p>
            <a:pPr marL="318611">
              <a:spcBef>
                <a:spcPts val="259"/>
              </a:spcBef>
            </a:pPr>
            <a:r>
              <a:rPr sz="1350" b="1" spc="-8" dirty="0">
                <a:latin typeface="Arial"/>
                <a:cs typeface="Arial"/>
              </a:rPr>
              <a:t>Pembelajaran</a:t>
            </a:r>
            <a:endParaRPr sz="1350">
              <a:latin typeface="Arial"/>
              <a:cs typeface="Arial"/>
            </a:endParaRPr>
          </a:p>
          <a:p>
            <a:pPr marL="247650">
              <a:spcBef>
                <a:spcPts val="4"/>
              </a:spcBef>
            </a:pPr>
            <a:r>
              <a:rPr sz="1350" b="1" spc="-30" dirty="0">
                <a:latin typeface="Arial"/>
                <a:cs typeface="Arial"/>
              </a:rPr>
              <a:t>Klasikal</a:t>
            </a:r>
            <a:r>
              <a:rPr sz="1350" b="1" spc="-38" dirty="0">
                <a:latin typeface="Arial"/>
                <a:cs typeface="Arial"/>
              </a:rPr>
              <a:t> </a:t>
            </a:r>
            <a:r>
              <a:rPr sz="1350" b="1" spc="-90" dirty="0">
                <a:latin typeface="Arial"/>
                <a:cs typeface="Arial"/>
              </a:rPr>
              <a:t>Tahap</a:t>
            </a:r>
            <a:r>
              <a:rPr sz="1350" b="1" spc="-8" dirty="0">
                <a:latin typeface="Arial"/>
                <a:cs typeface="Arial"/>
              </a:rPr>
              <a:t> </a:t>
            </a:r>
            <a:r>
              <a:rPr sz="1350" b="1" spc="-38" dirty="0">
                <a:latin typeface="Arial"/>
                <a:cs typeface="Arial"/>
              </a:rPr>
              <a:t>I</a:t>
            </a:r>
            <a:endParaRPr sz="13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88035" y="1828800"/>
            <a:ext cx="1724025" cy="40011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193834" marR="213836" indent="80963">
              <a:spcBef>
                <a:spcPts val="240"/>
              </a:spcBef>
            </a:pP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Pembukaan</a:t>
            </a:r>
            <a:r>
              <a:rPr sz="1200" b="1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spc="-19" dirty="0">
                <a:solidFill>
                  <a:srgbClr val="FFFFFF"/>
                </a:solidFill>
                <a:latin typeface="Segoe UI"/>
                <a:cs typeface="Segoe UI"/>
              </a:rPr>
              <a:t>dan </a:t>
            </a: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Orientasi</a:t>
            </a:r>
            <a:r>
              <a:rPr sz="1200" b="1" spc="-38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Segoe UI"/>
                <a:cs typeface="Segoe UI"/>
              </a:rPr>
              <a:t>Program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654070" y="1089850"/>
            <a:ext cx="310038" cy="272891"/>
            <a:chOff x="8872093" y="1453133"/>
            <a:chExt cx="413384" cy="363855"/>
          </a:xfrm>
        </p:grpSpPr>
        <p:sp>
          <p:nvSpPr>
            <p:cNvPr id="55" name="object 55"/>
            <p:cNvSpPr/>
            <p:nvPr/>
          </p:nvSpPr>
          <p:spPr>
            <a:xfrm>
              <a:off x="8878443" y="1459483"/>
              <a:ext cx="400685" cy="351155"/>
            </a:xfrm>
            <a:custGeom>
              <a:avLst/>
              <a:gdLst/>
              <a:ahLst/>
              <a:cxnLst/>
              <a:rect l="l" t="t" r="r" b="b"/>
              <a:pathLst>
                <a:path w="400684" h="351155">
                  <a:moveTo>
                    <a:pt x="149605" y="0"/>
                  </a:moveTo>
                  <a:lnTo>
                    <a:pt x="194945" y="80137"/>
                  </a:lnTo>
                  <a:lnTo>
                    <a:pt x="0" y="190373"/>
                  </a:lnTo>
                  <a:lnTo>
                    <a:pt x="90550" y="350646"/>
                  </a:lnTo>
                  <a:lnTo>
                    <a:pt x="285623" y="240283"/>
                  </a:lnTo>
                  <a:lnTo>
                    <a:pt x="330961" y="320420"/>
                  </a:lnTo>
                  <a:lnTo>
                    <a:pt x="400557" y="69595"/>
                  </a:lnTo>
                  <a:lnTo>
                    <a:pt x="149605" y="0"/>
                  </a:lnTo>
                  <a:close/>
                </a:path>
              </a:pathLst>
            </a:custGeom>
            <a:solidFill>
              <a:srgbClr val="E6125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6" name="object 56"/>
            <p:cNvSpPr/>
            <p:nvPr/>
          </p:nvSpPr>
          <p:spPr>
            <a:xfrm>
              <a:off x="8878443" y="1459483"/>
              <a:ext cx="400685" cy="351155"/>
            </a:xfrm>
            <a:custGeom>
              <a:avLst/>
              <a:gdLst/>
              <a:ahLst/>
              <a:cxnLst/>
              <a:rect l="l" t="t" r="r" b="b"/>
              <a:pathLst>
                <a:path w="400684" h="351155">
                  <a:moveTo>
                    <a:pt x="0" y="190373"/>
                  </a:moveTo>
                  <a:lnTo>
                    <a:pt x="194945" y="80137"/>
                  </a:lnTo>
                  <a:lnTo>
                    <a:pt x="149605" y="0"/>
                  </a:lnTo>
                  <a:lnTo>
                    <a:pt x="400557" y="69595"/>
                  </a:lnTo>
                  <a:lnTo>
                    <a:pt x="330961" y="320420"/>
                  </a:lnTo>
                  <a:lnTo>
                    <a:pt x="285623" y="240283"/>
                  </a:lnTo>
                  <a:lnTo>
                    <a:pt x="90550" y="350646"/>
                  </a:lnTo>
                  <a:lnTo>
                    <a:pt x="0" y="190373"/>
                  </a:lnTo>
                  <a:close/>
                </a:path>
              </a:pathLst>
            </a:custGeom>
            <a:ln w="12700">
              <a:solidFill>
                <a:srgbClr val="A90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2098548" y="1356741"/>
            <a:ext cx="314325" cy="284798"/>
            <a:chOff x="2798064" y="1808988"/>
            <a:chExt cx="419100" cy="379730"/>
          </a:xfrm>
        </p:grpSpPr>
        <p:sp>
          <p:nvSpPr>
            <p:cNvPr id="58" name="object 58"/>
            <p:cNvSpPr/>
            <p:nvPr/>
          </p:nvSpPr>
          <p:spPr>
            <a:xfrm>
              <a:off x="2804160" y="1815084"/>
              <a:ext cx="407034" cy="367665"/>
            </a:xfrm>
            <a:custGeom>
              <a:avLst/>
              <a:gdLst/>
              <a:ahLst/>
              <a:cxnLst/>
              <a:rect l="l" t="t" r="r" b="b"/>
              <a:pathLst>
                <a:path w="407035" h="367664">
                  <a:moveTo>
                    <a:pt x="223265" y="0"/>
                  </a:moveTo>
                  <a:lnTo>
                    <a:pt x="223265" y="91820"/>
                  </a:lnTo>
                  <a:lnTo>
                    <a:pt x="0" y="91820"/>
                  </a:lnTo>
                  <a:lnTo>
                    <a:pt x="0" y="275463"/>
                  </a:lnTo>
                  <a:lnTo>
                    <a:pt x="223265" y="275463"/>
                  </a:lnTo>
                  <a:lnTo>
                    <a:pt x="223265" y="367283"/>
                  </a:lnTo>
                  <a:lnTo>
                    <a:pt x="406907" y="183641"/>
                  </a:lnTo>
                  <a:lnTo>
                    <a:pt x="223265" y="0"/>
                  </a:lnTo>
                  <a:close/>
                </a:path>
              </a:pathLst>
            </a:custGeom>
            <a:solidFill>
              <a:srgbClr val="E6125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9" name="object 59"/>
            <p:cNvSpPr/>
            <p:nvPr/>
          </p:nvSpPr>
          <p:spPr>
            <a:xfrm>
              <a:off x="2804160" y="1815084"/>
              <a:ext cx="407034" cy="367665"/>
            </a:xfrm>
            <a:custGeom>
              <a:avLst/>
              <a:gdLst/>
              <a:ahLst/>
              <a:cxnLst/>
              <a:rect l="l" t="t" r="r" b="b"/>
              <a:pathLst>
                <a:path w="407035" h="367664">
                  <a:moveTo>
                    <a:pt x="0" y="91820"/>
                  </a:moveTo>
                  <a:lnTo>
                    <a:pt x="223265" y="91820"/>
                  </a:lnTo>
                  <a:lnTo>
                    <a:pt x="223265" y="0"/>
                  </a:lnTo>
                  <a:lnTo>
                    <a:pt x="406907" y="183641"/>
                  </a:lnTo>
                  <a:lnTo>
                    <a:pt x="223265" y="367283"/>
                  </a:lnTo>
                  <a:lnTo>
                    <a:pt x="223265" y="275463"/>
                  </a:lnTo>
                  <a:lnTo>
                    <a:pt x="0" y="275463"/>
                  </a:lnTo>
                  <a:lnTo>
                    <a:pt x="0" y="91820"/>
                  </a:lnTo>
                  <a:close/>
                </a:path>
              </a:pathLst>
            </a:custGeom>
            <a:ln w="12192">
              <a:solidFill>
                <a:srgbClr val="A90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8831D6-7601-5416-5A68-EFC3EEAF7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D1AC214-B8E5-1A08-D855-EB279F4D1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8" descr="A person standing in front of a bright light&#10;&#10;AI-generated content may be incorrect.">
            <a:extLst>
              <a:ext uri="{FF2B5EF4-FFF2-40B4-BE49-F238E27FC236}">
                <a16:creationId xmlns:a16="http://schemas.microsoft.com/office/drawing/2014/main" id="{D790B73A-ED5F-BE85-9314-B6685A13D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3" r="8002" b="-3"/>
          <a:stretch>
            <a:fillRect/>
          </a:stretch>
        </p:blipFill>
        <p:spPr>
          <a:xfrm>
            <a:off x="5724128" y="10"/>
            <a:ext cx="3419872" cy="51434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7674A6C6-FD58-3BAB-B747-52D4EDBC8647}"/>
              </a:ext>
            </a:extLst>
          </p:cNvPr>
          <p:cNvSpPr txBox="1"/>
          <p:nvPr/>
        </p:nvSpPr>
        <p:spPr>
          <a:xfrm>
            <a:off x="182166" y="859073"/>
            <a:ext cx="5544616" cy="34253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Berlin Sans FB" panose="020E0602020502020306" pitchFamily="34" charset="0"/>
                <a:ea typeface="+mj-ea"/>
                <a:cs typeface="+mj-cs"/>
              </a:rPr>
              <a:t>AGENDA I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Berlin Sans FB" panose="020E0602020502020306" pitchFamily="34" charset="0"/>
                <a:ea typeface="+mj-ea"/>
                <a:cs typeface="+mj-cs"/>
              </a:rPr>
              <a:t>MENGELOLA DIRI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dirty="0">
                <a:latin typeface="Berlin Sans FB" panose="020E0602020502020306" pitchFamily="34" charset="0"/>
                <a:ea typeface="+mj-ea"/>
                <a:cs typeface="+mj-cs"/>
              </a:rPr>
              <a:t>(SELF MASTERY)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b="1" dirty="0">
              <a:latin typeface="Berlin Sans FB" panose="020E0602020502020306" pitchFamily="34" charset="0"/>
              <a:ea typeface="+mj-ea"/>
              <a:cs typeface="+mj-cs"/>
            </a:endParaRPr>
          </a:p>
          <a:p>
            <a:pPr marL="457200" indent="-4572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Berlin Sans FB" panose="020E0602020502020306" pitchFamily="34" charset="0"/>
                <a:ea typeface="+mj-ea"/>
                <a:cs typeface="+mj-cs"/>
              </a:rPr>
              <a:t>FOKUS PD PENGEMBANGAN KOMPETENSI KEPEMIMPINAN STRATEGIS </a:t>
            </a:r>
            <a:r>
              <a:rPr lang="en-US" sz="3200" dirty="0">
                <a:highlight>
                  <a:srgbClr val="FFFF00"/>
                </a:highlight>
                <a:latin typeface="Berlin Sans FB" panose="020E0602020502020306" pitchFamily="34" charset="0"/>
                <a:ea typeface="+mj-ea"/>
                <a:cs typeface="+mj-cs"/>
              </a:rPr>
              <a:t>DARI DIRI PESERTA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latin typeface="Berlin Sans FB" panose="020E0602020502020306" pitchFamily="34" charset="0"/>
              <a:ea typeface="+mj-ea"/>
              <a:cs typeface="+mj-cs"/>
            </a:endParaRPr>
          </a:p>
          <a:p>
            <a:pPr marL="457200" indent="-4572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Berlin Sans FB" panose="020E0602020502020306" pitchFamily="34" charset="0"/>
                <a:ea typeface="+mj-ea"/>
                <a:cs typeface="+mj-cs"/>
              </a:rPr>
              <a:t>TUJUAN UTAMA MEMBENTUK PEMIMPIN YG BERINTEGRITAS, SADAR DIRI, MILIKI KENDALI EMOSI, AKTUALISASIKAN NILAI, SADAR AKAN PERAN DAN TGJWB</a:t>
            </a:r>
          </a:p>
        </p:txBody>
      </p:sp>
    </p:spTree>
    <p:extLst>
      <p:ext uri="{BB962C8B-B14F-4D97-AF65-F5344CB8AC3E}">
        <p14:creationId xmlns:p14="http://schemas.microsoft.com/office/powerpoint/2010/main" val="210335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88834" y="-69066"/>
            <a:ext cx="5281632" cy="5281632"/>
          </a:xfrm>
          <a:custGeom>
            <a:avLst/>
            <a:gdLst/>
            <a:ahLst/>
            <a:cxnLst/>
            <a:rect l="l" t="t" r="r" b="b"/>
            <a:pathLst>
              <a:path w="10563264" h="10563264">
                <a:moveTo>
                  <a:pt x="0" y="0"/>
                </a:moveTo>
                <a:lnTo>
                  <a:pt x="10563264" y="0"/>
                </a:lnTo>
                <a:lnTo>
                  <a:pt x="10563264" y="10563264"/>
                </a:lnTo>
                <a:lnTo>
                  <a:pt x="0" y="10563264"/>
                </a:lnTo>
                <a:lnTo>
                  <a:pt x="0" y="0"/>
                </a:lnTo>
                <a:close/>
              </a:path>
            </a:pathLst>
          </a:custGeom>
          <a:noFill/>
          <a:ln cap="sq">
            <a:noFill/>
            <a:prstDash val="solid"/>
            <a:miter/>
          </a:ln>
        </p:spPr>
        <p:txBody>
          <a:bodyPr/>
          <a:lstStyle/>
          <a:p>
            <a:endParaRPr lang="id-ID" sz="900"/>
          </a:p>
        </p:txBody>
      </p:sp>
      <p:grpSp>
        <p:nvGrpSpPr>
          <p:cNvPr id="3" name="Group 3"/>
          <p:cNvGrpSpPr/>
          <p:nvPr/>
        </p:nvGrpSpPr>
        <p:grpSpPr>
          <a:xfrm>
            <a:off x="-73932" y="16119"/>
            <a:ext cx="9217932" cy="5281632"/>
            <a:chOff x="0" y="0"/>
            <a:chExt cx="4393736" cy="2782094"/>
          </a:xfrm>
          <a:solidFill>
            <a:srgbClr val="C00000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4393736" cy="2782094"/>
            </a:xfrm>
            <a:custGeom>
              <a:avLst/>
              <a:gdLst/>
              <a:ahLst/>
              <a:cxnLst/>
              <a:rect l="l" t="t" r="r" b="b"/>
              <a:pathLst>
                <a:path w="4393736" h="2782094">
                  <a:moveTo>
                    <a:pt x="0" y="0"/>
                  </a:moveTo>
                  <a:lnTo>
                    <a:pt x="4393736" y="0"/>
                  </a:lnTo>
                  <a:lnTo>
                    <a:pt x="4393736" y="2782094"/>
                  </a:lnTo>
                  <a:lnTo>
                    <a:pt x="0" y="278209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id-ID" sz="9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393736" cy="2820194"/>
            </a:xfrm>
            <a:prstGeom prst="rect">
              <a:avLst/>
            </a:prstGeom>
            <a:grpFill/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endParaRPr sz="900"/>
            </a:p>
          </p:txBody>
        </p:sp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F152E9F0-3F5C-EBF7-0B87-7F415FBF1D10}"/>
              </a:ext>
            </a:extLst>
          </p:cNvPr>
          <p:cNvSpPr txBox="1"/>
          <p:nvPr/>
        </p:nvSpPr>
        <p:spPr>
          <a:xfrm>
            <a:off x="3136116" y="1406178"/>
            <a:ext cx="5626884" cy="2834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5400" b="1" dirty="0">
                <a:solidFill>
                  <a:schemeClr val="bg1"/>
                </a:solidFill>
                <a:latin typeface="Berlin Sans FB" panose="020E0602020502020306" pitchFamily="34" charset="0"/>
                <a:ea typeface="Roboto" panose="02000000000000000000" pitchFamily="2" charset="0"/>
                <a:cs typeface="Roboto" panose="02000000000000000000" pitchFamily="2" charset="0"/>
              </a:rPr>
              <a:t>EKSPOSE ESSAY</a:t>
            </a:r>
          </a:p>
          <a:p>
            <a:pPr algn="ctr">
              <a:lnSpc>
                <a:spcPts val="3150"/>
              </a:lnSpc>
            </a:pPr>
            <a:endParaRPr lang="en-US" sz="3000" b="1" dirty="0">
              <a:solidFill>
                <a:schemeClr val="bg1"/>
              </a:solidFill>
              <a:latin typeface="Berlin Sans FB" panose="020E0602020502020306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ts val="3150"/>
              </a:lnSpc>
            </a:pPr>
            <a:endParaRPr lang="en-US" sz="3000" b="1" dirty="0">
              <a:solidFill>
                <a:schemeClr val="bg1"/>
              </a:solidFill>
              <a:latin typeface="Berlin Sans FB" panose="020E0602020502020306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ts val="3150"/>
              </a:lnSpc>
            </a:pPr>
            <a:endParaRPr lang="en-US" sz="3000" b="1" dirty="0">
              <a:solidFill>
                <a:schemeClr val="bg1"/>
              </a:solidFill>
              <a:latin typeface="Berlin Sans FB" panose="020E0602020502020306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ts val="3150"/>
              </a:lnSpc>
            </a:pPr>
            <a:endParaRPr lang="en-US" sz="3000" b="1" dirty="0">
              <a:solidFill>
                <a:schemeClr val="bg1"/>
              </a:solidFill>
              <a:latin typeface="Berlin Sans FB" panose="020E0602020502020306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ts val="3150"/>
              </a:lnSpc>
            </a:pPr>
            <a:endParaRPr lang="en-US" sz="3000" b="1" dirty="0">
              <a:solidFill>
                <a:schemeClr val="bg1"/>
              </a:solidFill>
              <a:latin typeface="Berlin Sans FB" panose="020E0602020502020306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ts val="3150"/>
              </a:lnSpc>
            </a:pPr>
            <a:r>
              <a:rPr lang="en-US" sz="2250" dirty="0">
                <a:solidFill>
                  <a:schemeClr val="bg1"/>
                </a:solidFill>
                <a:latin typeface="Berlin Sans FB" panose="020E0602020502020306" pitchFamily="34" charset="0"/>
                <a:ea typeface="Roboto" panose="02000000000000000000" pitchFamily="2" charset="0"/>
                <a:cs typeface="Roboto" panose="02000000000000000000" pitchFamily="2" charset="0"/>
              </a:rPr>
              <a:t>PELATIHAN KEPEMIMPINANNASIONAL TK II</a:t>
            </a:r>
          </a:p>
        </p:txBody>
      </p:sp>
      <p:pic>
        <p:nvPicPr>
          <p:cNvPr id="8" name="Picture Placeholder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B6D0A7D9-72E3-73BA-ABA6-54D6B9E867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0" t="-25876" r="-1634" b="-1"/>
          <a:stretch/>
        </p:blipFill>
        <p:spPr>
          <a:xfrm>
            <a:off x="142008" y="483385"/>
            <a:ext cx="3075366" cy="4660116"/>
          </a:xfrm>
          <a:prstGeom prst="rect">
            <a:avLst/>
          </a:prstGeom>
        </p:spPr>
      </p:pic>
      <p:sp>
        <p:nvSpPr>
          <p:cNvPr id="6" name="Freeform 9">
            <a:extLst>
              <a:ext uri="{FF2B5EF4-FFF2-40B4-BE49-F238E27FC236}">
                <a16:creationId xmlns:a16="http://schemas.microsoft.com/office/drawing/2014/main" id="{0F6C7B79-349D-B06C-81DC-8802979689F0}"/>
              </a:ext>
            </a:extLst>
          </p:cNvPr>
          <p:cNvSpPr/>
          <p:nvPr/>
        </p:nvSpPr>
        <p:spPr>
          <a:xfrm>
            <a:off x="7339300" y="285945"/>
            <a:ext cx="1290350" cy="693369"/>
          </a:xfrm>
          <a:custGeom>
            <a:avLst/>
            <a:gdLst/>
            <a:ahLst/>
            <a:cxnLst/>
            <a:rect l="l" t="t" r="r" b="b"/>
            <a:pathLst>
              <a:path w="5232064" h="5429501">
                <a:moveTo>
                  <a:pt x="0" y="0"/>
                </a:moveTo>
                <a:lnTo>
                  <a:pt x="5232064" y="0"/>
                </a:lnTo>
                <a:lnTo>
                  <a:pt x="5232064" y="5429500"/>
                </a:lnTo>
                <a:lnTo>
                  <a:pt x="0" y="5429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ctr"/>
            <a:endParaRPr lang="id-ID" sz="900" dirty="0"/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2F7759C4-0787-916C-F760-227F03276809}"/>
              </a:ext>
            </a:extLst>
          </p:cNvPr>
          <p:cNvGrpSpPr/>
          <p:nvPr/>
        </p:nvGrpSpPr>
        <p:grpSpPr>
          <a:xfrm>
            <a:off x="2686050" y="4138902"/>
            <a:ext cx="6315942" cy="1017453"/>
            <a:chOff x="0" y="0"/>
            <a:chExt cx="17334160" cy="6012299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4A04F8E-6FF8-45FF-DFB8-72BBBB41FAB8}"/>
                </a:ext>
              </a:extLst>
            </p:cNvPr>
            <p:cNvSpPr/>
            <p:nvPr/>
          </p:nvSpPr>
          <p:spPr>
            <a:xfrm>
              <a:off x="0" y="0"/>
              <a:ext cx="17334160" cy="6012299"/>
            </a:xfrm>
            <a:custGeom>
              <a:avLst/>
              <a:gdLst/>
              <a:ahLst/>
              <a:cxnLst/>
              <a:rect l="l" t="t" r="r" b="b"/>
              <a:pathLst>
                <a:path w="17334160" h="6012299">
                  <a:moveTo>
                    <a:pt x="0" y="0"/>
                  </a:moveTo>
                  <a:lnTo>
                    <a:pt x="17334160" y="0"/>
                  </a:lnTo>
                  <a:lnTo>
                    <a:pt x="17334160" y="6012299"/>
                  </a:lnTo>
                  <a:lnTo>
                    <a:pt x="0" y="601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d-ID" sz="900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7C068E3C-8DB7-D4E0-CC7B-A3B62083DD1D}"/>
                </a:ext>
              </a:extLst>
            </p:cNvPr>
            <p:cNvSpPr/>
            <p:nvPr/>
          </p:nvSpPr>
          <p:spPr>
            <a:xfrm>
              <a:off x="0" y="0"/>
              <a:ext cx="17334160" cy="3663746"/>
            </a:xfrm>
            <a:custGeom>
              <a:avLst/>
              <a:gdLst/>
              <a:ahLst/>
              <a:cxnLst/>
              <a:rect l="l" t="t" r="r" b="b"/>
              <a:pathLst>
                <a:path w="17334160" h="3663746">
                  <a:moveTo>
                    <a:pt x="0" y="0"/>
                  </a:moveTo>
                  <a:lnTo>
                    <a:pt x="17334160" y="0"/>
                  </a:lnTo>
                  <a:lnTo>
                    <a:pt x="17334160" y="3663746"/>
                  </a:lnTo>
                  <a:lnTo>
                    <a:pt x="0" y="3663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b="-64102"/>
              </a:stretch>
            </a:blipFill>
          </p:spPr>
          <p:txBody>
            <a:bodyPr/>
            <a:lstStyle/>
            <a:p>
              <a:endParaRPr lang="id-ID" sz="900"/>
            </a:p>
          </p:txBody>
        </p:sp>
      </p:grpSp>
    </p:spTree>
    <p:extLst>
      <p:ext uri="{BB962C8B-B14F-4D97-AF65-F5344CB8AC3E}">
        <p14:creationId xmlns:p14="http://schemas.microsoft.com/office/powerpoint/2010/main" val="4053576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CB4399-593E-C124-5805-46636AF02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76E7FC9-DCA4-1F67-8C88-17892589F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8" descr="A person standing in front of a bright light&#10;&#10;AI-generated content may be incorrect.">
            <a:extLst>
              <a:ext uri="{FF2B5EF4-FFF2-40B4-BE49-F238E27FC236}">
                <a16:creationId xmlns:a16="http://schemas.microsoft.com/office/drawing/2014/main" id="{3FDE7D64-5C1B-B416-39F4-FA6198CD537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3" r="8002" b="-3"/>
          <a:stretch>
            <a:fillRect/>
          </a:stretch>
        </p:blipFill>
        <p:spPr>
          <a:xfrm>
            <a:off x="5724128" y="10"/>
            <a:ext cx="3419872" cy="51434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0098BEB3-2E58-5E55-C2AA-77AFBA85A990}"/>
              </a:ext>
            </a:extLst>
          </p:cNvPr>
          <p:cNvSpPr txBox="1"/>
          <p:nvPr/>
        </p:nvSpPr>
        <p:spPr>
          <a:xfrm>
            <a:off x="182166" y="859073"/>
            <a:ext cx="5544616" cy="34253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Berlin Sans FB" panose="020E0602020502020306" pitchFamily="34" charset="0"/>
                <a:ea typeface="+mj-ea"/>
                <a:cs typeface="+mj-cs"/>
              </a:rPr>
              <a:t>AGENDA I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Berlin Sans FB" panose="020E0602020502020306" pitchFamily="34" charset="0"/>
                <a:ea typeface="+mj-ea"/>
                <a:cs typeface="+mj-cs"/>
              </a:rPr>
              <a:t>MENGELOLA DIRI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dirty="0">
                <a:latin typeface="Berlin Sans FB" panose="020E0602020502020306" pitchFamily="34" charset="0"/>
                <a:ea typeface="+mj-ea"/>
                <a:cs typeface="+mj-cs"/>
              </a:rPr>
              <a:t>(SELF MASTERY)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b="1" dirty="0">
              <a:latin typeface="Berlin Sans FB" panose="020E0602020502020306" pitchFamily="34" charset="0"/>
              <a:ea typeface="+mj-ea"/>
              <a:cs typeface="+mj-cs"/>
            </a:endParaRPr>
          </a:p>
          <a:p>
            <a:pPr marL="457200" indent="-4572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Berlin Sans FB" panose="020E0602020502020306" pitchFamily="34" charset="0"/>
                <a:ea typeface="+mj-ea"/>
                <a:cs typeface="+mj-cs"/>
              </a:rPr>
              <a:t>ENERGI KEPEMIMPINAN</a:t>
            </a:r>
            <a:endParaRPr lang="en-US" sz="3200" dirty="0">
              <a:highlight>
                <a:srgbClr val="FFFF00"/>
              </a:highlight>
              <a:latin typeface="Berlin Sans FB" panose="020E0602020502020306" pitchFamily="34" charset="0"/>
              <a:ea typeface="+mj-ea"/>
              <a:cs typeface="+mj-cs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latin typeface="Berlin Sans FB" panose="020E0602020502020306" pitchFamily="34" charset="0"/>
              <a:ea typeface="+mj-ea"/>
              <a:cs typeface="+mj-cs"/>
            </a:endParaRPr>
          </a:p>
          <a:p>
            <a:pPr marL="457200" indent="-4572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Berlin Sans FB" panose="020E0602020502020306" pitchFamily="34" charset="0"/>
                <a:ea typeface="+mj-ea"/>
                <a:cs typeface="+mj-cs"/>
              </a:rPr>
              <a:t>INTEGRITAS KEPEMIMPINAN</a:t>
            </a:r>
          </a:p>
        </p:txBody>
      </p:sp>
    </p:spTree>
    <p:extLst>
      <p:ext uri="{BB962C8B-B14F-4D97-AF65-F5344CB8AC3E}">
        <p14:creationId xmlns:p14="http://schemas.microsoft.com/office/powerpoint/2010/main" val="54387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3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45">
      <a:majorFont>
        <a:latin typeface="Oswald"/>
        <a:ea typeface=""/>
        <a:cs typeface=""/>
      </a:majorFont>
      <a:minorFont>
        <a:latin typeface="Catamar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45">
      <a:majorFont>
        <a:latin typeface="Oswald"/>
        <a:ea typeface=""/>
        <a:cs typeface=""/>
      </a:majorFont>
      <a:minorFont>
        <a:latin typeface="Catamar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7872</TotalTime>
  <Words>1162</Words>
  <Application>Microsoft Office PowerPoint</Application>
  <PresentationFormat>On-screen Show (16:9)</PresentationFormat>
  <Paragraphs>312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65" baseType="lpstr">
      <vt:lpstr>ＭＳ Ｐゴシック</vt:lpstr>
      <vt:lpstr>Abadi</vt:lpstr>
      <vt:lpstr>Amasis MT Pro Black</vt:lpstr>
      <vt:lpstr>Amasis MT Pro Medium</vt:lpstr>
      <vt:lpstr>Arial</vt:lpstr>
      <vt:lpstr>Arial Narrow</vt:lpstr>
      <vt:lpstr>Bebas Neue</vt:lpstr>
      <vt:lpstr>Berlin Sans FB</vt:lpstr>
      <vt:lpstr>Berlin Sans FB Demi</vt:lpstr>
      <vt:lpstr>Bradley Hand ITC</vt:lpstr>
      <vt:lpstr>Calibri</vt:lpstr>
      <vt:lpstr>Century Gothic</vt:lpstr>
      <vt:lpstr>Cheque Bold</vt:lpstr>
      <vt:lpstr>Microsoft Sans Serif</vt:lpstr>
      <vt:lpstr>Open Sans</vt:lpstr>
      <vt:lpstr>Oswald</vt:lpstr>
      <vt:lpstr>Raleway</vt:lpstr>
      <vt:lpstr>Roboto Black</vt:lpstr>
      <vt:lpstr>Roboto Bold</vt:lpstr>
      <vt:lpstr>Sansation</vt:lpstr>
      <vt:lpstr>Segoe UI</vt:lpstr>
      <vt:lpstr>Trebuchet MS</vt:lpstr>
      <vt:lpstr>Tw Cen MT Condensed</vt:lpstr>
      <vt:lpstr>Wingdings</vt:lpstr>
      <vt:lpstr>Wingdings 3</vt:lpstr>
      <vt:lpstr>3_Office Theme</vt:lpstr>
      <vt:lpstr>4_Office Theme</vt:lpstr>
      <vt:lpstr>PowerPoint Presentation</vt:lpstr>
      <vt:lpstr>KURIKULUM</vt:lpstr>
      <vt:lpstr>PowerPoint Presentation</vt:lpstr>
      <vt:lpstr>LEARNING JOURNEY</vt:lpstr>
      <vt:lpstr>PELAKSANAAN PKN II</vt:lpstr>
      <vt:lpstr>OUTPUT PKN Tk II</vt:lpstr>
      <vt:lpstr>PowerPoint Presentation</vt:lpstr>
      <vt:lpstr>PowerPoint Presentation</vt:lpstr>
      <vt:lpstr>PowerPoint Presentation</vt:lpstr>
      <vt:lpstr>PowerPoint Presentation</vt:lpstr>
      <vt:lpstr>ENERGI KEPEMIMPINAN</vt:lpstr>
      <vt:lpstr>PowerPoint Presentation</vt:lpstr>
      <vt:lpstr>SUMBER ENERGI KEPEMIMPINAN</vt:lpstr>
      <vt:lpstr>PowerPoint Presentation</vt:lpstr>
      <vt:lpstr>PowerPoint Presentation</vt:lpstr>
      <vt:lpstr>MEMBANGUN ENERGI DALAM TIM</vt:lpstr>
      <vt:lpstr>PowerPoint Presentation</vt:lpstr>
      <vt:lpstr>PowerPoint Presentation</vt:lpstr>
      <vt:lpstr>PowerPoint Presentation</vt:lpstr>
      <vt:lpstr>INTEGRITAS KEPEMIMPINAN</vt:lpstr>
      <vt:lpstr>KEUTAMAAN SEORANG PEMIMPIN</vt:lpstr>
      <vt:lpstr>KEUTAMAAN SEORANG PEMIMPIN</vt:lpstr>
      <vt:lpstr>PowerPoint Presentation</vt:lpstr>
      <vt:lpstr>PowerPoint Presentation</vt:lpstr>
      <vt:lpstr>INTEGRITAS KEPEMIMPINAN (TUJUAN)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MANAKAH SIFAT YANG MERUPAKAN  CERMINAN DIRI ANDA 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office7563</cp:lastModifiedBy>
  <cp:revision>587</cp:revision>
  <dcterms:created xsi:type="dcterms:W3CDTF">2015-10-08T16:38:44Z</dcterms:created>
  <dcterms:modified xsi:type="dcterms:W3CDTF">2025-08-10T13:11:19Z</dcterms:modified>
</cp:coreProperties>
</file>